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6" r:id="rId2"/>
    <p:sldId id="273" r:id="rId3"/>
    <p:sldId id="274" r:id="rId4"/>
    <p:sldId id="275" r:id="rId5"/>
    <p:sldId id="257" r:id="rId6"/>
    <p:sldId id="260" r:id="rId7"/>
    <p:sldId id="262" r:id="rId8"/>
    <p:sldId id="263" r:id="rId9"/>
    <p:sldId id="277" r:id="rId10"/>
    <p:sldId id="276" r:id="rId11"/>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35"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guide id="3" orient="horz" pos="312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FIER François" initials="RF" lastIdx="1" clrIdx="0">
    <p:extLst>
      <p:ext uri="{19B8F6BF-5375-455C-9EA6-DF929625EA0E}">
        <p15:presenceInfo xmlns:p15="http://schemas.microsoft.com/office/powerpoint/2012/main" userId="RAFIER François" providerId="None"/>
      </p:ext>
    </p:extLst>
  </p:cmAuthor>
  <p:cmAuthor id="2" name="AUDIAU Aymeric" initials="AA" lastIdx="1" clrIdx="1">
    <p:extLst>
      <p:ext uri="{19B8F6BF-5375-455C-9EA6-DF929625EA0E}">
        <p15:presenceInfo xmlns:p15="http://schemas.microsoft.com/office/powerpoint/2012/main" userId="AUDIAU Aymeri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7E6"/>
    <a:srgbClr val="E6E9F2"/>
    <a:srgbClr val="9DA8CA"/>
    <a:srgbClr val="A9BCD6"/>
    <a:srgbClr val="A6B8D3"/>
    <a:srgbClr val="BFE2DF"/>
    <a:srgbClr val="9BA6C8"/>
    <a:srgbClr val="1B4D9A"/>
    <a:srgbClr val="0099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85990" autoAdjust="0"/>
  </p:normalViewPr>
  <p:slideViewPr>
    <p:cSldViewPr snapToGrid="0" snapToObjects="1">
      <p:cViewPr varScale="1">
        <p:scale>
          <a:sx n="74" d="100"/>
          <a:sy n="74" d="100"/>
        </p:scale>
        <p:origin x="1230" y="72"/>
      </p:cViewPr>
      <p:guideLst>
        <p:guide orient="horz" pos="2160"/>
        <p:guide pos="2835"/>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81" d="100"/>
          <a:sy n="81" d="100"/>
        </p:scale>
        <p:origin x="-3972" y="-102"/>
      </p:cViewPr>
      <p:guideLst>
        <p:guide orient="horz" pos="3110"/>
        <p:guide pos="2142"/>
        <p:guide orient="horz"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E63482-E40F-4081-AAF2-71F0C5E14952}" type="doc">
      <dgm:prSet loTypeId="urn:microsoft.com/office/officeart/2005/8/layout/matrix1" loCatId="matrix" qsTypeId="urn:microsoft.com/office/officeart/2005/8/quickstyle/simple3" qsCatId="simple" csTypeId="urn:microsoft.com/office/officeart/2005/8/colors/accent1_2" csCatId="accent1" phldr="1"/>
      <dgm:spPr/>
      <dgm:t>
        <a:bodyPr/>
        <a:lstStyle/>
        <a:p>
          <a:endParaRPr lang="fr-FR"/>
        </a:p>
      </dgm:t>
    </dgm:pt>
    <dgm:pt modelId="{A0326273-7C02-469C-97BC-7B4029A42545}">
      <dgm:prSet phldrT="[Texte]" custT="1"/>
      <dgm:spPr>
        <a:gradFill flip="none" rotWithShape="1">
          <a:gsLst>
            <a:gs pos="12000">
              <a:srgbClr val="CCD7E6"/>
            </a:gs>
            <a:gs pos="78000">
              <a:srgbClr val="A6B8D3"/>
            </a:gs>
            <a:gs pos="100000">
              <a:srgbClr val="9DA8CA"/>
            </a:gs>
            <a:gs pos="38000">
              <a:srgbClr val="E6E9F2"/>
            </a:gs>
          </a:gsLst>
          <a:lin ang="2700000" scaled="1"/>
          <a:tileRect/>
        </a:gradFill>
        <a:ln>
          <a:solidFill>
            <a:srgbClr val="9BA6C8"/>
          </a:solidFill>
        </a:ln>
      </dgm:spPr>
      <dgm:t>
        <a:bodyPr/>
        <a:lstStyle/>
        <a:p>
          <a:r>
            <a:rPr lang="fr-FR" sz="2400" b="1" dirty="0" smtClean="0">
              <a:latin typeface="Calibri Light" panose="020F0302020204030204" pitchFamily="34" charset="0"/>
              <a:cs typeface="Calibri Light" panose="020F0302020204030204" pitchFamily="34" charset="0"/>
            </a:rPr>
            <a:t>activité</a:t>
          </a:r>
          <a:endParaRPr lang="fr-FR" sz="2400" b="1" dirty="0">
            <a:latin typeface="Calibri Light" panose="020F0302020204030204" pitchFamily="34" charset="0"/>
            <a:cs typeface="Calibri Light" panose="020F0302020204030204" pitchFamily="34" charset="0"/>
          </a:endParaRPr>
        </a:p>
      </dgm:t>
    </dgm:pt>
    <dgm:pt modelId="{DE7305A7-72DE-49B3-8C7E-C47339E96458}" type="parTrans" cxnId="{C26DB69D-4EF9-45B0-9643-25F1E11DD5AA}">
      <dgm:prSet/>
      <dgm:spPr/>
      <dgm:t>
        <a:bodyPr/>
        <a:lstStyle/>
        <a:p>
          <a:endParaRPr lang="fr-FR"/>
        </a:p>
      </dgm:t>
    </dgm:pt>
    <dgm:pt modelId="{6FF61D21-E2FF-4FF0-A151-B864972BF20E}" type="sibTrans" cxnId="{C26DB69D-4EF9-45B0-9643-25F1E11DD5AA}">
      <dgm:prSet/>
      <dgm:spPr/>
      <dgm:t>
        <a:bodyPr/>
        <a:lstStyle/>
        <a:p>
          <a:endParaRPr lang="fr-FR"/>
        </a:p>
      </dgm:t>
    </dgm:pt>
    <dgm:pt modelId="{6311EC01-C5E8-48AA-994C-9224E2C387EF}">
      <dgm:prSet phldrT="[Texte]" custT="1"/>
      <dgm:spPr>
        <a:gradFill flip="none" rotWithShape="1">
          <a:gsLst>
            <a:gs pos="96000">
              <a:srgbClr val="009999"/>
            </a:gs>
            <a:gs pos="0">
              <a:srgbClr val="BFE2DF"/>
            </a:gs>
            <a:gs pos="45000">
              <a:schemeClr val="accent5">
                <a:lumMod val="45000"/>
                <a:lumOff val="55000"/>
              </a:schemeClr>
            </a:gs>
            <a:gs pos="73000">
              <a:schemeClr val="accent5">
                <a:lumMod val="30000"/>
                <a:lumOff val="70000"/>
              </a:schemeClr>
            </a:gs>
          </a:gsLst>
          <a:lin ang="2700000" scaled="1"/>
          <a:tileRect/>
        </a:gradFill>
        <a:ln>
          <a:solidFill>
            <a:srgbClr val="009999"/>
          </a:solidFill>
        </a:ln>
      </dgm:spPr>
      <dgm:t>
        <a:bodyPr/>
        <a:lstStyle/>
        <a:p>
          <a:pPr algn="l"/>
          <a:endParaRPr lang="fr-FR" sz="1600" b="1" u="sng" dirty="0" smtClean="0">
            <a:solidFill>
              <a:schemeClr val="tx1"/>
            </a:solidFill>
            <a:latin typeface="Calibri Light" panose="020F0302020204030204" pitchFamily="34" charset="0"/>
            <a:ea typeface="Calibri" panose="020F0502020204030204" pitchFamily="34" charset="0"/>
          </a:endParaRPr>
        </a:p>
        <a:p>
          <a:pPr algn="ctr"/>
          <a:r>
            <a:rPr lang="fr-FR" sz="1600" b="1" u="sng" dirty="0" smtClean="0">
              <a:solidFill>
                <a:schemeClr val="tx1"/>
              </a:solidFill>
              <a:latin typeface="Calibri Light" panose="020F0302020204030204" pitchFamily="34" charset="0"/>
              <a:ea typeface="Calibri" panose="020F0502020204030204" pitchFamily="34" charset="0"/>
            </a:rPr>
            <a:t>L’épilepsie elle même</a:t>
          </a:r>
          <a:endParaRPr lang="fr-FR" sz="1600" u="sng" dirty="0">
            <a:solidFill>
              <a:schemeClr val="tx1"/>
            </a:solidFill>
          </a:endParaRPr>
        </a:p>
      </dgm:t>
    </dgm:pt>
    <dgm:pt modelId="{73C8BE83-DCAE-49CB-9F55-DC09017DCAEC}" type="parTrans" cxnId="{DDC535D1-A8A8-4BBD-B794-D4156165B220}">
      <dgm:prSet/>
      <dgm:spPr/>
      <dgm:t>
        <a:bodyPr/>
        <a:lstStyle/>
        <a:p>
          <a:endParaRPr lang="fr-FR"/>
        </a:p>
      </dgm:t>
    </dgm:pt>
    <dgm:pt modelId="{126A089C-625E-46D8-AA85-4A47DE3923C9}" type="sibTrans" cxnId="{DDC535D1-A8A8-4BBD-B794-D4156165B220}">
      <dgm:prSet/>
      <dgm:spPr/>
      <dgm:t>
        <a:bodyPr/>
        <a:lstStyle/>
        <a:p>
          <a:endParaRPr lang="fr-FR"/>
        </a:p>
      </dgm:t>
    </dgm:pt>
    <dgm:pt modelId="{1DF9CD58-3A60-4E58-93C5-A0A2272F07F2}">
      <dgm:prSet phldrT="[Texte]" custT="1"/>
      <dgm:spPr>
        <a:gradFill flip="none" rotWithShape="1">
          <a:gsLst>
            <a:gs pos="96000">
              <a:srgbClr val="009999"/>
            </a:gs>
            <a:gs pos="73000">
              <a:schemeClr val="accent5">
                <a:lumMod val="45000"/>
                <a:lumOff val="55000"/>
              </a:schemeClr>
            </a:gs>
            <a:gs pos="45000">
              <a:schemeClr val="accent5">
                <a:lumMod val="30000"/>
                <a:lumOff val="70000"/>
              </a:schemeClr>
            </a:gs>
            <a:gs pos="0">
              <a:srgbClr val="BFE2DF"/>
            </a:gs>
          </a:gsLst>
          <a:lin ang="2700000" scaled="1"/>
          <a:tileRect/>
        </a:gradFill>
        <a:ln>
          <a:solidFill>
            <a:srgbClr val="009999"/>
          </a:solidFill>
        </a:ln>
      </dgm:spPr>
      <dgm:t>
        <a:bodyPr/>
        <a:lstStyle/>
        <a:p>
          <a:pPr algn="ctr"/>
          <a:r>
            <a:rPr lang="fr-FR" sz="1600" b="1" u="sng" dirty="0" smtClean="0">
              <a:latin typeface="Calibri Light" panose="020F0302020204030204" pitchFamily="34" charset="0"/>
              <a:ea typeface="Calibri" panose="020F0502020204030204" pitchFamily="34" charset="0"/>
            </a:rPr>
            <a:t>Les incidences de l’épilepsie</a:t>
          </a:r>
          <a:endParaRPr lang="fr-FR" sz="1600" u="sng" dirty="0"/>
        </a:p>
      </dgm:t>
    </dgm:pt>
    <dgm:pt modelId="{D71438CC-69E5-4817-9E3E-66F1415463DF}" type="parTrans" cxnId="{A852F1F0-9472-4902-9117-95EC7C02D430}">
      <dgm:prSet/>
      <dgm:spPr/>
      <dgm:t>
        <a:bodyPr/>
        <a:lstStyle/>
        <a:p>
          <a:endParaRPr lang="fr-FR"/>
        </a:p>
      </dgm:t>
    </dgm:pt>
    <dgm:pt modelId="{AB71D75E-FC9C-4DC3-91E5-CD1E8134CBEB}" type="sibTrans" cxnId="{A852F1F0-9472-4902-9117-95EC7C02D430}">
      <dgm:prSet/>
      <dgm:spPr/>
      <dgm:t>
        <a:bodyPr/>
        <a:lstStyle/>
        <a:p>
          <a:endParaRPr lang="fr-FR"/>
        </a:p>
      </dgm:t>
    </dgm:pt>
    <dgm:pt modelId="{3645EE7D-2D8A-4E05-9303-1C057DA52E9E}">
      <dgm:prSet phldrT="[Texte]" custT="1"/>
      <dgm:spPr>
        <a:gradFill flip="none" rotWithShape="1">
          <a:gsLst>
            <a:gs pos="96000">
              <a:srgbClr val="009999">
                <a:lumMod val="100000"/>
              </a:srgbClr>
            </a:gs>
            <a:gs pos="74000">
              <a:schemeClr val="accent5">
                <a:lumMod val="45000"/>
                <a:lumOff val="55000"/>
              </a:schemeClr>
            </a:gs>
            <a:gs pos="1000">
              <a:srgbClr val="BFE2DF"/>
            </a:gs>
            <a:gs pos="45000">
              <a:schemeClr val="accent5">
                <a:lumMod val="30000"/>
                <a:lumOff val="70000"/>
              </a:schemeClr>
            </a:gs>
          </a:gsLst>
          <a:lin ang="5400000" scaled="1"/>
          <a:tileRect/>
        </a:gradFill>
        <a:ln>
          <a:solidFill>
            <a:srgbClr val="009999"/>
          </a:solidFill>
        </a:ln>
      </dgm:spPr>
      <dgm:t>
        <a:bodyPr/>
        <a:lstStyle/>
        <a:p>
          <a:pPr algn="ctr"/>
          <a:r>
            <a:rPr lang="fr-FR" sz="1600" b="1" u="sng" dirty="0" smtClean="0">
              <a:latin typeface="Calibri Light" panose="020F0302020204030204" pitchFamily="34" charset="0"/>
              <a:ea typeface="Calibri" panose="020F0502020204030204" pitchFamily="34" charset="0"/>
            </a:rPr>
            <a:t>Les envies, besoins et compétences de la personne et de son entourage</a:t>
          </a:r>
          <a:endParaRPr lang="fr-FR" sz="1600" u="sng" dirty="0"/>
        </a:p>
      </dgm:t>
    </dgm:pt>
    <dgm:pt modelId="{8E2A1885-A1D9-4920-A926-93251559AD12}" type="parTrans" cxnId="{53535A80-0F0B-4078-89B3-7BC5EDBDC072}">
      <dgm:prSet/>
      <dgm:spPr/>
      <dgm:t>
        <a:bodyPr/>
        <a:lstStyle/>
        <a:p>
          <a:endParaRPr lang="fr-FR"/>
        </a:p>
      </dgm:t>
    </dgm:pt>
    <dgm:pt modelId="{A123A42C-9A07-4ACE-BC3F-A99EBBD3D2EE}" type="sibTrans" cxnId="{53535A80-0F0B-4078-89B3-7BC5EDBDC072}">
      <dgm:prSet/>
      <dgm:spPr/>
      <dgm:t>
        <a:bodyPr/>
        <a:lstStyle/>
        <a:p>
          <a:endParaRPr lang="fr-FR"/>
        </a:p>
      </dgm:t>
    </dgm:pt>
    <dgm:pt modelId="{CC3A97B7-401E-41DA-B843-F907B44246CC}">
      <dgm:prSet phldrT="[Texte]" phldr="1"/>
      <dgm:spPr/>
      <dgm:t>
        <a:bodyPr/>
        <a:lstStyle/>
        <a:p>
          <a:endParaRPr lang="fr-FR"/>
        </a:p>
      </dgm:t>
    </dgm:pt>
    <dgm:pt modelId="{4D5D2029-9142-4407-ADFA-1A81C53865C5}" type="parTrans" cxnId="{8A51805C-2376-43BD-8174-92F4BE48F4BA}">
      <dgm:prSet/>
      <dgm:spPr/>
      <dgm:t>
        <a:bodyPr/>
        <a:lstStyle/>
        <a:p>
          <a:endParaRPr lang="fr-FR"/>
        </a:p>
      </dgm:t>
    </dgm:pt>
    <dgm:pt modelId="{23C8E451-3FF0-4A3C-91E1-E9FC893E841D}" type="sibTrans" cxnId="{8A51805C-2376-43BD-8174-92F4BE48F4BA}">
      <dgm:prSet/>
      <dgm:spPr/>
      <dgm:t>
        <a:bodyPr/>
        <a:lstStyle/>
        <a:p>
          <a:endParaRPr lang="fr-FR"/>
        </a:p>
      </dgm:t>
    </dgm:pt>
    <dgm:pt modelId="{8AF82BAA-DB34-4743-9F3C-8F58C06BBF8F}">
      <dgm:prSet custT="1"/>
      <dgm:spPr>
        <a:gradFill flip="none" rotWithShape="1">
          <a:gsLst>
            <a:gs pos="0">
              <a:srgbClr val="BFE2DF"/>
            </a:gs>
            <a:gs pos="96000">
              <a:srgbClr val="009999"/>
            </a:gs>
            <a:gs pos="73000">
              <a:schemeClr val="accent5">
                <a:lumMod val="45000"/>
                <a:lumOff val="55000"/>
              </a:schemeClr>
            </a:gs>
            <a:gs pos="45000">
              <a:schemeClr val="accent5">
                <a:lumMod val="30000"/>
                <a:lumOff val="70000"/>
              </a:schemeClr>
            </a:gs>
          </a:gsLst>
          <a:lin ang="2700000" scaled="1"/>
          <a:tileRect/>
        </a:gradFill>
        <a:ln>
          <a:solidFill>
            <a:schemeClr val="accent5"/>
          </a:solidFill>
        </a:ln>
      </dgm:spPr>
      <dgm:t>
        <a:bodyPr/>
        <a:lstStyle/>
        <a:p>
          <a:pPr algn="l"/>
          <a:endParaRPr lang="fr-FR" sz="1600" b="1" u="sng" dirty="0" smtClean="0">
            <a:latin typeface="Calibri Light" panose="020F0302020204030204" pitchFamily="34" charset="0"/>
            <a:ea typeface="Calibri" panose="020F0502020204030204" pitchFamily="34" charset="0"/>
          </a:endParaRPr>
        </a:p>
        <a:p>
          <a:pPr algn="ctr"/>
          <a:r>
            <a:rPr lang="fr-FR" sz="1600" b="1" u="sng" dirty="0" smtClean="0">
              <a:latin typeface="Calibri Light" panose="020F0302020204030204" pitchFamily="34" charset="0"/>
              <a:ea typeface="Calibri" panose="020F0502020204030204" pitchFamily="34" charset="0"/>
            </a:rPr>
            <a:t>Les éventuels troubles associés à l’épilepsie</a:t>
          </a:r>
          <a:endParaRPr lang="fr-FR" sz="1600" b="1" u="sng" dirty="0" smtClean="0">
            <a:latin typeface="Arial" panose="020B0604020202020204" pitchFamily="34" charset="0"/>
            <a:ea typeface="Calibri" panose="020F0502020204030204" pitchFamily="34" charset="0"/>
          </a:endParaRPr>
        </a:p>
      </dgm:t>
    </dgm:pt>
    <dgm:pt modelId="{EBEFDDD3-CC25-455C-9886-8A9DEC16F8F3}" type="parTrans" cxnId="{5BAE7FF4-3DE8-4832-A19D-A36B729C50C8}">
      <dgm:prSet/>
      <dgm:spPr/>
      <dgm:t>
        <a:bodyPr/>
        <a:lstStyle/>
        <a:p>
          <a:endParaRPr lang="fr-FR"/>
        </a:p>
      </dgm:t>
    </dgm:pt>
    <dgm:pt modelId="{9E440B01-3AE8-4E55-8088-BA489AB3D892}" type="sibTrans" cxnId="{5BAE7FF4-3DE8-4832-A19D-A36B729C50C8}">
      <dgm:prSet/>
      <dgm:spPr/>
      <dgm:t>
        <a:bodyPr/>
        <a:lstStyle/>
        <a:p>
          <a:endParaRPr lang="fr-FR"/>
        </a:p>
      </dgm:t>
    </dgm:pt>
    <dgm:pt modelId="{E9CFE6F4-E42F-4D6B-889C-DF7C9A8850E5}">
      <dgm:prSet/>
      <dgm:spPr/>
      <dgm:t>
        <a:bodyPr/>
        <a:lstStyle/>
        <a:p>
          <a:endParaRPr lang="fr-FR"/>
        </a:p>
      </dgm:t>
    </dgm:pt>
    <dgm:pt modelId="{DEE817FA-6E42-4E28-AD20-DA4DCF66DE8D}" type="parTrans" cxnId="{60B04870-5214-4253-96DE-3DEFB9749900}">
      <dgm:prSet/>
      <dgm:spPr/>
      <dgm:t>
        <a:bodyPr/>
        <a:lstStyle/>
        <a:p>
          <a:endParaRPr lang="fr-FR"/>
        </a:p>
      </dgm:t>
    </dgm:pt>
    <dgm:pt modelId="{85B588EC-053E-4801-A972-A6CD118767CE}" type="sibTrans" cxnId="{60B04870-5214-4253-96DE-3DEFB9749900}">
      <dgm:prSet/>
      <dgm:spPr/>
      <dgm:t>
        <a:bodyPr/>
        <a:lstStyle/>
        <a:p>
          <a:endParaRPr lang="fr-FR"/>
        </a:p>
      </dgm:t>
    </dgm:pt>
    <dgm:pt modelId="{7613FCF8-79B6-4DB4-B98C-4CFBF4B80A73}">
      <dgm:prSet/>
      <dgm:spPr/>
      <dgm:t>
        <a:bodyPr/>
        <a:lstStyle/>
        <a:p>
          <a:endParaRPr lang="fr-FR"/>
        </a:p>
      </dgm:t>
    </dgm:pt>
    <dgm:pt modelId="{DC02A033-4F7E-4AAF-92DE-9B046E3E7905}" type="parTrans" cxnId="{2497F1EE-CA1C-451D-A13E-505455B15D5B}">
      <dgm:prSet/>
      <dgm:spPr/>
      <dgm:t>
        <a:bodyPr/>
        <a:lstStyle/>
        <a:p>
          <a:endParaRPr lang="fr-FR"/>
        </a:p>
      </dgm:t>
    </dgm:pt>
    <dgm:pt modelId="{83BEC85E-2B24-44A7-9C37-2766C3F73E49}" type="sibTrans" cxnId="{2497F1EE-CA1C-451D-A13E-505455B15D5B}">
      <dgm:prSet/>
      <dgm:spPr/>
      <dgm:t>
        <a:bodyPr/>
        <a:lstStyle/>
        <a:p>
          <a:endParaRPr lang="fr-FR"/>
        </a:p>
      </dgm:t>
    </dgm:pt>
    <dgm:pt modelId="{6965E44D-8E92-45D8-9CEC-C509AD67C5EE}">
      <dgm:prSet/>
      <dgm:spPr/>
      <dgm:t>
        <a:bodyPr/>
        <a:lstStyle/>
        <a:p>
          <a:endParaRPr lang="fr-FR"/>
        </a:p>
      </dgm:t>
    </dgm:pt>
    <dgm:pt modelId="{0BC35D00-F7A2-4D31-8C94-DBFA87E5FB19}" type="parTrans" cxnId="{175D2CA7-BEEA-43C5-88AD-1846551475FD}">
      <dgm:prSet/>
      <dgm:spPr/>
      <dgm:t>
        <a:bodyPr/>
        <a:lstStyle/>
        <a:p>
          <a:endParaRPr lang="fr-FR"/>
        </a:p>
      </dgm:t>
    </dgm:pt>
    <dgm:pt modelId="{A76E4699-D3E3-4871-B79A-0616D723EB22}" type="sibTrans" cxnId="{175D2CA7-BEEA-43C5-88AD-1846551475FD}">
      <dgm:prSet/>
      <dgm:spPr/>
      <dgm:t>
        <a:bodyPr/>
        <a:lstStyle/>
        <a:p>
          <a:endParaRPr lang="fr-FR"/>
        </a:p>
      </dgm:t>
    </dgm:pt>
    <dgm:pt modelId="{A1F69A79-3E1C-4315-BDD4-9EA9799A6B06}">
      <dgm:prSet/>
      <dgm:spPr/>
      <dgm:t>
        <a:bodyPr/>
        <a:lstStyle/>
        <a:p>
          <a:endParaRPr lang="fr-FR"/>
        </a:p>
      </dgm:t>
    </dgm:pt>
    <dgm:pt modelId="{D2C4684F-723B-4227-AC01-0C2CFC3D5D81}" type="parTrans" cxnId="{E05323F8-DD2E-4299-AF95-C00666D1136F}">
      <dgm:prSet/>
      <dgm:spPr/>
      <dgm:t>
        <a:bodyPr/>
        <a:lstStyle/>
        <a:p>
          <a:endParaRPr lang="fr-FR"/>
        </a:p>
      </dgm:t>
    </dgm:pt>
    <dgm:pt modelId="{DCD1A822-C4FA-497B-91D0-CE8BAD2DCC9B}" type="sibTrans" cxnId="{E05323F8-DD2E-4299-AF95-C00666D1136F}">
      <dgm:prSet/>
      <dgm:spPr/>
      <dgm:t>
        <a:bodyPr/>
        <a:lstStyle/>
        <a:p>
          <a:endParaRPr lang="fr-FR"/>
        </a:p>
      </dgm:t>
    </dgm:pt>
    <dgm:pt modelId="{F2599A72-05A2-4BA0-869E-E7C42030E155}">
      <dgm:prSet/>
      <dgm:spPr/>
      <dgm:t>
        <a:bodyPr/>
        <a:lstStyle/>
        <a:p>
          <a:endParaRPr lang="fr-FR"/>
        </a:p>
      </dgm:t>
    </dgm:pt>
    <dgm:pt modelId="{E629C1E6-1F54-4974-9829-DA4C5CDA9435}" type="parTrans" cxnId="{205FA0E9-9CAF-4E16-80E2-DC1D2B08359B}">
      <dgm:prSet/>
      <dgm:spPr/>
      <dgm:t>
        <a:bodyPr/>
        <a:lstStyle/>
        <a:p>
          <a:endParaRPr lang="fr-FR"/>
        </a:p>
      </dgm:t>
    </dgm:pt>
    <dgm:pt modelId="{1AA75BCA-B9AC-47D9-8006-648372BE358B}" type="sibTrans" cxnId="{205FA0E9-9CAF-4E16-80E2-DC1D2B08359B}">
      <dgm:prSet/>
      <dgm:spPr/>
      <dgm:t>
        <a:bodyPr/>
        <a:lstStyle/>
        <a:p>
          <a:endParaRPr lang="fr-FR"/>
        </a:p>
      </dgm:t>
    </dgm:pt>
    <dgm:pt modelId="{EAA66E7E-B9C6-417F-A814-0FC9C3625F7C}">
      <dgm:prSet/>
      <dgm:spPr/>
      <dgm:t>
        <a:bodyPr/>
        <a:lstStyle/>
        <a:p>
          <a:endParaRPr lang="fr-FR"/>
        </a:p>
      </dgm:t>
    </dgm:pt>
    <dgm:pt modelId="{6A5F1C04-6348-48E5-86FE-5DF271F245CF}" type="parTrans" cxnId="{1C07FE16-80C1-468B-A47E-FC436FF58079}">
      <dgm:prSet/>
      <dgm:spPr/>
      <dgm:t>
        <a:bodyPr/>
        <a:lstStyle/>
        <a:p>
          <a:endParaRPr lang="fr-FR"/>
        </a:p>
      </dgm:t>
    </dgm:pt>
    <dgm:pt modelId="{0553494B-6546-4DB3-BF3B-FC052AB4845A}" type="sibTrans" cxnId="{1C07FE16-80C1-468B-A47E-FC436FF58079}">
      <dgm:prSet/>
      <dgm:spPr/>
      <dgm:t>
        <a:bodyPr/>
        <a:lstStyle/>
        <a:p>
          <a:endParaRPr lang="fr-FR"/>
        </a:p>
      </dgm:t>
    </dgm:pt>
    <dgm:pt modelId="{DAFD1AB3-87FE-4604-9B2F-9C02B95F9535}">
      <dgm:prSet/>
      <dgm:spPr/>
      <dgm:t>
        <a:bodyPr/>
        <a:lstStyle/>
        <a:p>
          <a:endParaRPr lang="fr-FR"/>
        </a:p>
      </dgm:t>
    </dgm:pt>
    <dgm:pt modelId="{3EB82789-B289-414F-9603-C251B74B6A94}" type="parTrans" cxnId="{B5157ED3-C17B-4241-892D-F56042F8B98A}">
      <dgm:prSet/>
      <dgm:spPr/>
      <dgm:t>
        <a:bodyPr/>
        <a:lstStyle/>
        <a:p>
          <a:endParaRPr lang="fr-FR"/>
        </a:p>
      </dgm:t>
    </dgm:pt>
    <dgm:pt modelId="{679267AC-69DC-44BA-9842-E33958299B80}" type="sibTrans" cxnId="{B5157ED3-C17B-4241-892D-F56042F8B98A}">
      <dgm:prSet/>
      <dgm:spPr/>
      <dgm:t>
        <a:bodyPr/>
        <a:lstStyle/>
        <a:p>
          <a:endParaRPr lang="fr-FR"/>
        </a:p>
      </dgm:t>
    </dgm:pt>
    <dgm:pt modelId="{4296B772-B4D9-4AE6-A919-712ACDC7B47A}">
      <dgm:prSet/>
      <dgm:spPr/>
      <dgm:t>
        <a:bodyPr/>
        <a:lstStyle/>
        <a:p>
          <a:endParaRPr lang="fr-FR"/>
        </a:p>
      </dgm:t>
    </dgm:pt>
    <dgm:pt modelId="{1E615271-C70E-42F2-B6E0-67C990D1DCDA}" type="parTrans" cxnId="{4E1C3078-D85B-4408-86DE-E8B2D649D025}">
      <dgm:prSet/>
      <dgm:spPr/>
      <dgm:t>
        <a:bodyPr/>
        <a:lstStyle/>
        <a:p>
          <a:endParaRPr lang="fr-FR"/>
        </a:p>
      </dgm:t>
    </dgm:pt>
    <dgm:pt modelId="{2B86308B-713A-4948-BD35-806D0E8A32C8}" type="sibTrans" cxnId="{4E1C3078-D85B-4408-86DE-E8B2D649D025}">
      <dgm:prSet/>
      <dgm:spPr/>
      <dgm:t>
        <a:bodyPr/>
        <a:lstStyle/>
        <a:p>
          <a:endParaRPr lang="fr-FR"/>
        </a:p>
      </dgm:t>
    </dgm:pt>
    <dgm:pt modelId="{AAE92DEE-A469-420A-8405-639010579171}">
      <dgm:prSet/>
      <dgm:spPr/>
      <dgm:t>
        <a:bodyPr/>
        <a:lstStyle/>
        <a:p>
          <a:endParaRPr lang="fr-FR"/>
        </a:p>
      </dgm:t>
    </dgm:pt>
    <dgm:pt modelId="{D006089C-2A67-4A0C-BE9A-220971545732}" type="parTrans" cxnId="{E98172D4-1509-4D72-AB2B-311FDEED0B49}">
      <dgm:prSet/>
      <dgm:spPr/>
      <dgm:t>
        <a:bodyPr/>
        <a:lstStyle/>
        <a:p>
          <a:endParaRPr lang="fr-FR"/>
        </a:p>
      </dgm:t>
    </dgm:pt>
    <dgm:pt modelId="{F4E58AA6-4472-4ACA-9996-F6BED924F794}" type="sibTrans" cxnId="{E98172D4-1509-4D72-AB2B-311FDEED0B49}">
      <dgm:prSet/>
      <dgm:spPr/>
      <dgm:t>
        <a:bodyPr/>
        <a:lstStyle/>
        <a:p>
          <a:endParaRPr lang="fr-FR"/>
        </a:p>
      </dgm:t>
    </dgm:pt>
    <dgm:pt modelId="{A3D4CBC6-F42A-4BFF-A576-91F4CB0C86B7}">
      <dgm:prSet/>
      <dgm:spPr/>
      <dgm:t>
        <a:bodyPr/>
        <a:lstStyle/>
        <a:p>
          <a:endParaRPr lang="fr-FR"/>
        </a:p>
      </dgm:t>
    </dgm:pt>
    <dgm:pt modelId="{5BD3FF40-A391-4C17-9FC1-5C3287409657}" type="parTrans" cxnId="{50643F69-BBF6-44E8-BF41-A99EE4382306}">
      <dgm:prSet/>
      <dgm:spPr/>
      <dgm:t>
        <a:bodyPr/>
        <a:lstStyle/>
        <a:p>
          <a:endParaRPr lang="fr-FR"/>
        </a:p>
      </dgm:t>
    </dgm:pt>
    <dgm:pt modelId="{3C42DD6F-8979-425C-8167-186B8C299753}" type="sibTrans" cxnId="{50643F69-BBF6-44E8-BF41-A99EE4382306}">
      <dgm:prSet/>
      <dgm:spPr/>
      <dgm:t>
        <a:bodyPr/>
        <a:lstStyle/>
        <a:p>
          <a:endParaRPr lang="fr-FR"/>
        </a:p>
      </dgm:t>
    </dgm:pt>
    <dgm:pt modelId="{B0A14D32-73C0-4E0B-99C3-A17A9A218E8F}">
      <dgm:prSet/>
      <dgm:spPr/>
      <dgm:t>
        <a:bodyPr/>
        <a:lstStyle/>
        <a:p>
          <a:endParaRPr lang="fr-FR"/>
        </a:p>
      </dgm:t>
    </dgm:pt>
    <dgm:pt modelId="{BB5B8D75-071A-4F0F-9B89-BEF9F0335C21}" type="parTrans" cxnId="{9CE93844-D3FA-4B3A-A3B3-8D670225EC71}">
      <dgm:prSet/>
      <dgm:spPr/>
      <dgm:t>
        <a:bodyPr/>
        <a:lstStyle/>
        <a:p>
          <a:endParaRPr lang="fr-FR"/>
        </a:p>
      </dgm:t>
    </dgm:pt>
    <dgm:pt modelId="{E772F0D3-4C5A-4E46-B1ED-A9DD516D4E3D}" type="sibTrans" cxnId="{9CE93844-D3FA-4B3A-A3B3-8D670225EC71}">
      <dgm:prSet/>
      <dgm:spPr/>
      <dgm:t>
        <a:bodyPr/>
        <a:lstStyle/>
        <a:p>
          <a:endParaRPr lang="fr-FR"/>
        </a:p>
      </dgm:t>
    </dgm:pt>
    <dgm:pt modelId="{66A335B6-F928-45E6-B4BC-C6B8AB37FA3C}">
      <dgm:prSet/>
      <dgm:spPr/>
      <dgm:t>
        <a:bodyPr/>
        <a:lstStyle/>
        <a:p>
          <a:endParaRPr lang="fr-FR"/>
        </a:p>
      </dgm:t>
    </dgm:pt>
    <dgm:pt modelId="{4363F0BC-543B-4F6D-9058-0CDEBB22CE73}" type="parTrans" cxnId="{D3E64643-F4DA-44F1-8071-4B5B8C51841F}">
      <dgm:prSet/>
      <dgm:spPr/>
      <dgm:t>
        <a:bodyPr/>
        <a:lstStyle/>
        <a:p>
          <a:endParaRPr lang="fr-FR"/>
        </a:p>
      </dgm:t>
    </dgm:pt>
    <dgm:pt modelId="{F1D15588-C669-4277-A56D-2B3CCD241320}" type="sibTrans" cxnId="{D3E64643-F4DA-44F1-8071-4B5B8C51841F}">
      <dgm:prSet/>
      <dgm:spPr/>
      <dgm:t>
        <a:bodyPr/>
        <a:lstStyle/>
        <a:p>
          <a:endParaRPr lang="fr-FR"/>
        </a:p>
      </dgm:t>
    </dgm:pt>
    <dgm:pt modelId="{9E033B9E-676A-4442-82D5-FCC4EF19F7A9}">
      <dgm:prSet custT="1"/>
      <dgm:spPr>
        <a:gradFill flip="none" rotWithShape="1">
          <a:gsLst>
            <a:gs pos="96000">
              <a:srgbClr val="009999"/>
            </a:gs>
            <a:gs pos="73000">
              <a:schemeClr val="accent5">
                <a:lumMod val="45000"/>
                <a:lumOff val="55000"/>
              </a:schemeClr>
            </a:gs>
            <a:gs pos="45000">
              <a:schemeClr val="accent5">
                <a:lumMod val="30000"/>
                <a:lumOff val="70000"/>
              </a:schemeClr>
            </a:gs>
            <a:gs pos="0">
              <a:srgbClr val="BFE2DF"/>
            </a:gs>
          </a:gsLst>
          <a:lin ang="2700000" scaled="1"/>
          <a:tileRect/>
        </a:gradFill>
        <a:ln>
          <a:solidFill>
            <a:srgbClr val="009999"/>
          </a:solidFill>
        </a:ln>
      </dgm:spPr>
      <dgm:t>
        <a:bodyPr/>
        <a:lstStyle/>
        <a:p>
          <a:pPr algn="l"/>
          <a:r>
            <a:rPr lang="fr-FR" sz="1100" dirty="0" smtClean="0">
              <a:latin typeface="Calibri Light" panose="020F0302020204030204" pitchFamily="34" charset="0"/>
              <a:ea typeface="Calibri" panose="020F0502020204030204" pitchFamily="34" charset="0"/>
            </a:rPr>
            <a:t> Motrices ou physiques</a:t>
          </a:r>
        </a:p>
      </dgm:t>
    </dgm:pt>
    <dgm:pt modelId="{8F2403F3-A7EE-4732-A5E1-59FB35DFCE6D}" type="parTrans" cxnId="{0EA54C3B-E81F-4028-A4DC-2F5CB9C1CF41}">
      <dgm:prSet/>
      <dgm:spPr/>
      <dgm:t>
        <a:bodyPr/>
        <a:lstStyle/>
        <a:p>
          <a:endParaRPr lang="fr-FR"/>
        </a:p>
      </dgm:t>
    </dgm:pt>
    <dgm:pt modelId="{8D14DACA-B54D-4C13-B649-AB9F96BD458D}" type="sibTrans" cxnId="{0EA54C3B-E81F-4028-A4DC-2F5CB9C1CF41}">
      <dgm:prSet/>
      <dgm:spPr/>
      <dgm:t>
        <a:bodyPr/>
        <a:lstStyle/>
        <a:p>
          <a:endParaRPr lang="fr-FR"/>
        </a:p>
      </dgm:t>
    </dgm:pt>
    <dgm:pt modelId="{A0463802-698C-4EB9-ADB9-F5C13E70F546}">
      <dgm:prSet custT="1"/>
      <dgm:spPr>
        <a:gradFill flip="none" rotWithShape="1">
          <a:gsLst>
            <a:gs pos="96000">
              <a:srgbClr val="009999"/>
            </a:gs>
            <a:gs pos="73000">
              <a:schemeClr val="accent5">
                <a:lumMod val="45000"/>
                <a:lumOff val="55000"/>
              </a:schemeClr>
            </a:gs>
            <a:gs pos="45000">
              <a:schemeClr val="accent5">
                <a:lumMod val="30000"/>
                <a:lumOff val="70000"/>
              </a:schemeClr>
            </a:gs>
            <a:gs pos="0">
              <a:srgbClr val="BFE2DF"/>
            </a:gs>
          </a:gsLst>
          <a:lin ang="2700000" scaled="1"/>
          <a:tileRect/>
        </a:gradFill>
        <a:ln>
          <a:solidFill>
            <a:srgbClr val="009999"/>
          </a:solidFill>
        </a:ln>
      </dgm:spPr>
      <dgm:t>
        <a:bodyPr/>
        <a:lstStyle/>
        <a:p>
          <a:pPr algn="l"/>
          <a:r>
            <a:rPr lang="fr-FR" sz="1100" dirty="0" smtClean="0">
              <a:latin typeface="Calibri Light" panose="020F0302020204030204" pitchFamily="34" charset="0"/>
              <a:ea typeface="Calibri" panose="020F0502020204030204" pitchFamily="34" charset="0"/>
            </a:rPr>
            <a:t> Psycho affectives</a:t>
          </a:r>
        </a:p>
      </dgm:t>
    </dgm:pt>
    <dgm:pt modelId="{D2C34232-DE8C-43A0-95F0-92EE21CF7756}" type="parTrans" cxnId="{77C82595-7556-47FB-9014-26C020C01D59}">
      <dgm:prSet/>
      <dgm:spPr/>
      <dgm:t>
        <a:bodyPr/>
        <a:lstStyle/>
        <a:p>
          <a:endParaRPr lang="fr-FR"/>
        </a:p>
      </dgm:t>
    </dgm:pt>
    <dgm:pt modelId="{72DE905C-5DBA-4C3B-B1A5-47986C5C10D1}" type="sibTrans" cxnId="{77C82595-7556-47FB-9014-26C020C01D59}">
      <dgm:prSet/>
      <dgm:spPr/>
      <dgm:t>
        <a:bodyPr/>
        <a:lstStyle/>
        <a:p>
          <a:endParaRPr lang="fr-FR"/>
        </a:p>
      </dgm:t>
    </dgm:pt>
    <dgm:pt modelId="{AB670BCD-CC8B-4FA8-8203-86F57701B4D8}">
      <dgm:prSet custT="1"/>
      <dgm:spPr>
        <a:gradFill flip="none" rotWithShape="1">
          <a:gsLst>
            <a:gs pos="96000">
              <a:srgbClr val="009999"/>
            </a:gs>
            <a:gs pos="73000">
              <a:schemeClr val="accent5">
                <a:lumMod val="45000"/>
                <a:lumOff val="55000"/>
              </a:schemeClr>
            </a:gs>
            <a:gs pos="45000">
              <a:schemeClr val="accent5">
                <a:lumMod val="30000"/>
                <a:lumOff val="70000"/>
              </a:schemeClr>
            </a:gs>
            <a:gs pos="0">
              <a:srgbClr val="BFE2DF"/>
            </a:gs>
          </a:gsLst>
          <a:lin ang="2700000" scaled="1"/>
          <a:tileRect/>
        </a:gradFill>
        <a:ln>
          <a:solidFill>
            <a:srgbClr val="009999"/>
          </a:solidFill>
        </a:ln>
      </dgm:spPr>
      <dgm:t>
        <a:bodyPr/>
        <a:lstStyle/>
        <a:p>
          <a:pPr algn="l"/>
          <a:r>
            <a:rPr lang="fr-FR" sz="1100" dirty="0" smtClean="0">
              <a:latin typeface="Calibri Light" panose="020F0302020204030204" pitchFamily="34" charset="0"/>
              <a:ea typeface="Calibri" panose="020F0502020204030204" pitchFamily="34" charset="0"/>
            </a:rPr>
            <a:t> Sociales </a:t>
          </a:r>
        </a:p>
      </dgm:t>
    </dgm:pt>
    <dgm:pt modelId="{8E42C9F1-B113-4D2B-AB8D-E70F7A6E1AA5}" type="parTrans" cxnId="{0FB29005-7B99-40A1-BB31-BA1B17991436}">
      <dgm:prSet/>
      <dgm:spPr/>
      <dgm:t>
        <a:bodyPr/>
        <a:lstStyle/>
        <a:p>
          <a:endParaRPr lang="fr-FR"/>
        </a:p>
      </dgm:t>
    </dgm:pt>
    <dgm:pt modelId="{77ADE511-773D-4A05-BBB0-0E4E59181E98}" type="sibTrans" cxnId="{0FB29005-7B99-40A1-BB31-BA1B17991436}">
      <dgm:prSet/>
      <dgm:spPr/>
      <dgm:t>
        <a:bodyPr/>
        <a:lstStyle/>
        <a:p>
          <a:endParaRPr lang="fr-FR"/>
        </a:p>
      </dgm:t>
    </dgm:pt>
    <dgm:pt modelId="{FCB75674-1FE1-41E3-90BE-A360276B1FDD}">
      <dgm:prSet custT="1"/>
      <dgm:spPr>
        <a:gradFill flip="none" rotWithShape="1">
          <a:gsLst>
            <a:gs pos="96000">
              <a:srgbClr val="009999"/>
            </a:gs>
            <a:gs pos="73000">
              <a:schemeClr val="accent5">
                <a:lumMod val="45000"/>
                <a:lumOff val="55000"/>
              </a:schemeClr>
            </a:gs>
            <a:gs pos="45000">
              <a:schemeClr val="accent5">
                <a:lumMod val="30000"/>
                <a:lumOff val="70000"/>
              </a:schemeClr>
            </a:gs>
            <a:gs pos="0">
              <a:srgbClr val="BFE2DF"/>
            </a:gs>
          </a:gsLst>
          <a:lin ang="2700000" scaled="1"/>
          <a:tileRect/>
        </a:gradFill>
        <a:ln>
          <a:solidFill>
            <a:srgbClr val="009999"/>
          </a:solidFill>
        </a:ln>
      </dgm:spPr>
      <dgm:t>
        <a:bodyPr/>
        <a:lstStyle/>
        <a:p>
          <a:pPr algn="l"/>
          <a:r>
            <a:rPr lang="fr-FR" sz="1100" dirty="0" smtClean="0">
              <a:latin typeface="Calibri Light" panose="020F0302020204030204" pitchFamily="34" charset="0"/>
              <a:ea typeface="Calibri" panose="020F0502020204030204" pitchFamily="34" charset="0"/>
            </a:rPr>
            <a:t> Impact sur l’autonomie dans les AVQ</a:t>
          </a:r>
          <a:endParaRPr lang="fr-FR" sz="1100" dirty="0" smtClean="0">
            <a:latin typeface="Arial" panose="020B0604020202020204" pitchFamily="34" charset="0"/>
            <a:ea typeface="Calibri" panose="020F0502020204030204" pitchFamily="34" charset="0"/>
          </a:endParaRPr>
        </a:p>
      </dgm:t>
    </dgm:pt>
    <dgm:pt modelId="{1B6D7FD6-DC9F-4D8A-91BA-8A73ACBC5A9D}" type="parTrans" cxnId="{89E9DEA1-2C89-429A-85DB-46196643CF88}">
      <dgm:prSet/>
      <dgm:spPr/>
      <dgm:t>
        <a:bodyPr/>
        <a:lstStyle/>
        <a:p>
          <a:endParaRPr lang="fr-FR"/>
        </a:p>
      </dgm:t>
    </dgm:pt>
    <dgm:pt modelId="{B81A701E-B94B-41EF-9C5F-5EB2CAA8EE44}" type="sibTrans" cxnId="{89E9DEA1-2C89-429A-85DB-46196643CF88}">
      <dgm:prSet/>
      <dgm:spPr/>
      <dgm:t>
        <a:bodyPr/>
        <a:lstStyle/>
        <a:p>
          <a:endParaRPr lang="fr-FR"/>
        </a:p>
      </dgm:t>
    </dgm:pt>
    <dgm:pt modelId="{204DEDAB-23F0-4DB0-AD46-61D45E907FD2}">
      <dgm:prSet/>
      <dgm:spPr>
        <a:gradFill flip="none" rotWithShape="1">
          <a:gsLst>
            <a:gs pos="96000">
              <a:srgbClr val="009999"/>
            </a:gs>
            <a:gs pos="0">
              <a:srgbClr val="BFE2DF"/>
            </a:gs>
            <a:gs pos="45000">
              <a:schemeClr val="accent5">
                <a:lumMod val="45000"/>
                <a:lumOff val="55000"/>
              </a:schemeClr>
            </a:gs>
            <a:gs pos="73000">
              <a:schemeClr val="accent5">
                <a:lumMod val="30000"/>
                <a:lumOff val="70000"/>
              </a:schemeClr>
            </a:gs>
          </a:gsLst>
          <a:lin ang="2700000" scaled="1"/>
          <a:tileRect/>
        </a:gradFill>
        <a:ln>
          <a:solidFill>
            <a:srgbClr val="009999"/>
          </a:solidFill>
        </a:ln>
      </dgm:spPr>
      <dgm:t>
        <a:bodyPr/>
        <a:lstStyle/>
        <a:p>
          <a:pPr algn="l"/>
          <a:r>
            <a:rPr lang="fr-FR" sz="1100" dirty="0" smtClean="0">
              <a:latin typeface="Calibri Light" panose="020F0302020204030204" pitchFamily="34" charset="0"/>
              <a:ea typeface="Calibri" panose="020F0502020204030204" pitchFamily="34" charset="0"/>
            </a:rPr>
            <a:t> Types de crises</a:t>
          </a:r>
        </a:p>
      </dgm:t>
    </dgm:pt>
    <dgm:pt modelId="{C44942DB-8808-4730-BC82-C1EA57439395}" type="parTrans" cxnId="{69561B4D-CD4A-47A4-B551-A19076BB8A8A}">
      <dgm:prSet/>
      <dgm:spPr/>
      <dgm:t>
        <a:bodyPr/>
        <a:lstStyle/>
        <a:p>
          <a:endParaRPr lang="fr-FR"/>
        </a:p>
      </dgm:t>
    </dgm:pt>
    <dgm:pt modelId="{D791EF06-5143-4050-8B7F-60989E3BBAAC}" type="sibTrans" cxnId="{69561B4D-CD4A-47A4-B551-A19076BB8A8A}">
      <dgm:prSet/>
      <dgm:spPr/>
      <dgm:t>
        <a:bodyPr/>
        <a:lstStyle/>
        <a:p>
          <a:endParaRPr lang="fr-FR"/>
        </a:p>
      </dgm:t>
    </dgm:pt>
    <dgm:pt modelId="{6CCB2B71-8C5A-45FB-BA18-0E04BB3FB342}">
      <dgm:prSet/>
      <dgm:spPr>
        <a:gradFill flip="none" rotWithShape="1">
          <a:gsLst>
            <a:gs pos="96000">
              <a:srgbClr val="009999"/>
            </a:gs>
            <a:gs pos="0">
              <a:srgbClr val="BFE2DF"/>
            </a:gs>
            <a:gs pos="45000">
              <a:schemeClr val="accent5">
                <a:lumMod val="45000"/>
                <a:lumOff val="55000"/>
              </a:schemeClr>
            </a:gs>
            <a:gs pos="73000">
              <a:schemeClr val="accent5">
                <a:lumMod val="30000"/>
                <a:lumOff val="70000"/>
              </a:schemeClr>
            </a:gs>
          </a:gsLst>
          <a:lin ang="2700000" scaled="1"/>
          <a:tileRect/>
        </a:gradFill>
        <a:ln>
          <a:solidFill>
            <a:srgbClr val="009999"/>
          </a:solidFill>
        </a:ln>
      </dgm:spPr>
      <dgm:t>
        <a:bodyPr/>
        <a:lstStyle/>
        <a:p>
          <a:pPr algn="l"/>
          <a:r>
            <a:rPr lang="fr-FR" sz="1100" dirty="0" smtClean="0">
              <a:latin typeface="Calibri Light" panose="020F0302020204030204" pitchFamily="34" charset="0"/>
              <a:ea typeface="Calibri" panose="020F0502020204030204" pitchFamily="34" charset="0"/>
            </a:rPr>
            <a:t> Fréquences des crises </a:t>
          </a:r>
        </a:p>
      </dgm:t>
    </dgm:pt>
    <dgm:pt modelId="{71DD3FE5-0398-42B5-AAE9-442CA79AAE53}" type="parTrans" cxnId="{6A3246CA-89A5-4492-BAD4-55F1F21323AE}">
      <dgm:prSet/>
      <dgm:spPr/>
      <dgm:t>
        <a:bodyPr/>
        <a:lstStyle/>
        <a:p>
          <a:endParaRPr lang="fr-FR"/>
        </a:p>
      </dgm:t>
    </dgm:pt>
    <dgm:pt modelId="{2BCDCA91-8EB2-45F9-B77A-F724A60BA77B}" type="sibTrans" cxnId="{6A3246CA-89A5-4492-BAD4-55F1F21323AE}">
      <dgm:prSet/>
      <dgm:spPr/>
      <dgm:t>
        <a:bodyPr/>
        <a:lstStyle/>
        <a:p>
          <a:endParaRPr lang="fr-FR"/>
        </a:p>
      </dgm:t>
    </dgm:pt>
    <dgm:pt modelId="{F05A2FFF-6493-4CDB-AB9D-89C8E56A6E23}">
      <dgm:prSet/>
      <dgm:spPr>
        <a:gradFill flip="none" rotWithShape="1">
          <a:gsLst>
            <a:gs pos="96000">
              <a:srgbClr val="009999"/>
            </a:gs>
            <a:gs pos="0">
              <a:srgbClr val="BFE2DF"/>
            </a:gs>
            <a:gs pos="45000">
              <a:schemeClr val="accent5">
                <a:lumMod val="45000"/>
                <a:lumOff val="55000"/>
              </a:schemeClr>
            </a:gs>
            <a:gs pos="73000">
              <a:schemeClr val="accent5">
                <a:lumMod val="30000"/>
                <a:lumOff val="70000"/>
              </a:schemeClr>
            </a:gs>
          </a:gsLst>
          <a:lin ang="2700000" scaled="1"/>
          <a:tileRect/>
        </a:gradFill>
        <a:ln>
          <a:solidFill>
            <a:srgbClr val="009999"/>
          </a:solidFill>
        </a:ln>
      </dgm:spPr>
      <dgm:t>
        <a:bodyPr/>
        <a:lstStyle/>
        <a:p>
          <a:pPr algn="l"/>
          <a:r>
            <a:rPr lang="fr-FR" sz="1100" dirty="0" smtClean="0">
              <a:latin typeface="Calibri Light" panose="020F0302020204030204" pitchFamily="34" charset="0"/>
              <a:ea typeface="Calibri" panose="020F0502020204030204" pitchFamily="34" charset="0"/>
            </a:rPr>
            <a:t> Durée des crises</a:t>
          </a:r>
        </a:p>
      </dgm:t>
    </dgm:pt>
    <dgm:pt modelId="{1FEF0DDB-B4FE-4EC9-83CD-1E2B52D5DC8A}" type="parTrans" cxnId="{F72B6A98-DE4A-483D-8691-EBC16FB5993F}">
      <dgm:prSet/>
      <dgm:spPr/>
      <dgm:t>
        <a:bodyPr/>
        <a:lstStyle/>
        <a:p>
          <a:endParaRPr lang="fr-FR"/>
        </a:p>
      </dgm:t>
    </dgm:pt>
    <dgm:pt modelId="{13337495-0502-4239-83D7-F585CBE932E5}" type="sibTrans" cxnId="{F72B6A98-DE4A-483D-8691-EBC16FB5993F}">
      <dgm:prSet/>
      <dgm:spPr/>
      <dgm:t>
        <a:bodyPr/>
        <a:lstStyle/>
        <a:p>
          <a:endParaRPr lang="fr-FR"/>
        </a:p>
      </dgm:t>
    </dgm:pt>
    <dgm:pt modelId="{205BE70A-879F-420B-9A3A-94430B2416AB}">
      <dgm:prSet/>
      <dgm:spPr>
        <a:gradFill flip="none" rotWithShape="1">
          <a:gsLst>
            <a:gs pos="96000">
              <a:srgbClr val="009999"/>
            </a:gs>
            <a:gs pos="0">
              <a:srgbClr val="BFE2DF"/>
            </a:gs>
            <a:gs pos="45000">
              <a:schemeClr val="accent5">
                <a:lumMod val="45000"/>
                <a:lumOff val="55000"/>
              </a:schemeClr>
            </a:gs>
            <a:gs pos="73000">
              <a:schemeClr val="accent5">
                <a:lumMod val="30000"/>
                <a:lumOff val="70000"/>
              </a:schemeClr>
            </a:gs>
          </a:gsLst>
          <a:lin ang="2700000" scaled="1"/>
          <a:tileRect/>
        </a:gradFill>
        <a:ln>
          <a:solidFill>
            <a:srgbClr val="009999"/>
          </a:solidFill>
        </a:ln>
      </dgm:spPr>
      <dgm:t>
        <a:bodyPr/>
        <a:lstStyle/>
        <a:p>
          <a:pPr algn="l"/>
          <a:r>
            <a:rPr lang="fr-FR" sz="1100" dirty="0" smtClean="0">
              <a:latin typeface="Calibri Light" panose="020F0302020204030204" pitchFamily="34" charset="0"/>
              <a:ea typeface="Calibri" panose="020F0502020204030204" pitchFamily="34" charset="0"/>
            </a:rPr>
            <a:t> Délai pour retrouver une activité « normale »</a:t>
          </a:r>
        </a:p>
      </dgm:t>
    </dgm:pt>
    <dgm:pt modelId="{D79C8885-3EBF-47AF-B58E-7D2D5BD02667}" type="parTrans" cxnId="{F945C63E-8D67-4BDA-9DD6-6D9E3EDE07C9}">
      <dgm:prSet/>
      <dgm:spPr/>
      <dgm:t>
        <a:bodyPr/>
        <a:lstStyle/>
        <a:p>
          <a:endParaRPr lang="fr-FR"/>
        </a:p>
      </dgm:t>
    </dgm:pt>
    <dgm:pt modelId="{7CAC4589-3092-4DEA-B1DA-290FAA2FF253}" type="sibTrans" cxnId="{F945C63E-8D67-4BDA-9DD6-6D9E3EDE07C9}">
      <dgm:prSet/>
      <dgm:spPr/>
      <dgm:t>
        <a:bodyPr/>
        <a:lstStyle/>
        <a:p>
          <a:endParaRPr lang="fr-FR"/>
        </a:p>
      </dgm:t>
    </dgm:pt>
    <dgm:pt modelId="{3A72087F-ACB8-4059-9356-4C62B89C3B32}">
      <dgm:prSet/>
      <dgm:spPr>
        <a:gradFill flip="none" rotWithShape="1">
          <a:gsLst>
            <a:gs pos="96000">
              <a:srgbClr val="009999"/>
            </a:gs>
            <a:gs pos="0">
              <a:srgbClr val="BFE2DF"/>
            </a:gs>
            <a:gs pos="45000">
              <a:schemeClr val="accent5">
                <a:lumMod val="45000"/>
                <a:lumOff val="55000"/>
              </a:schemeClr>
            </a:gs>
            <a:gs pos="73000">
              <a:schemeClr val="accent5">
                <a:lumMod val="30000"/>
                <a:lumOff val="70000"/>
              </a:schemeClr>
            </a:gs>
          </a:gsLst>
          <a:lin ang="2700000" scaled="1"/>
          <a:tileRect/>
        </a:gradFill>
        <a:ln>
          <a:solidFill>
            <a:srgbClr val="009999"/>
          </a:solidFill>
        </a:ln>
      </dgm:spPr>
      <dgm:t>
        <a:bodyPr/>
        <a:lstStyle/>
        <a:p>
          <a:pPr algn="l"/>
          <a:r>
            <a:rPr lang="fr-FR" sz="1100" dirty="0" smtClean="0">
              <a:latin typeface="Calibri Light" panose="020F0302020204030204" pitchFamily="34" charset="0"/>
              <a:ea typeface="Calibri" panose="020F0502020204030204" pitchFamily="34" charset="0"/>
            </a:rPr>
            <a:t> Eventuels éléments déclencheurs / signaux avant coureurs</a:t>
          </a:r>
        </a:p>
      </dgm:t>
    </dgm:pt>
    <dgm:pt modelId="{2B1E3A9B-BE07-4F1F-A7AB-5E613FD1A37E}" type="parTrans" cxnId="{FA174E38-511D-4C95-BD77-773C7D9693C8}">
      <dgm:prSet/>
      <dgm:spPr/>
      <dgm:t>
        <a:bodyPr/>
        <a:lstStyle/>
        <a:p>
          <a:endParaRPr lang="fr-FR"/>
        </a:p>
      </dgm:t>
    </dgm:pt>
    <dgm:pt modelId="{F0BE222C-0A6E-4D1C-81A5-EA2EA14D898E}" type="sibTrans" cxnId="{FA174E38-511D-4C95-BD77-773C7D9693C8}">
      <dgm:prSet/>
      <dgm:spPr/>
      <dgm:t>
        <a:bodyPr/>
        <a:lstStyle/>
        <a:p>
          <a:endParaRPr lang="fr-FR"/>
        </a:p>
      </dgm:t>
    </dgm:pt>
    <dgm:pt modelId="{81AC998D-5C76-4C0D-B043-0B773D581929}">
      <dgm:prSet custT="1"/>
      <dgm:spPr>
        <a:gradFill flip="none" rotWithShape="1">
          <a:gsLst>
            <a:gs pos="0">
              <a:srgbClr val="BFE2DF"/>
            </a:gs>
            <a:gs pos="96000">
              <a:srgbClr val="009999"/>
            </a:gs>
            <a:gs pos="73000">
              <a:schemeClr val="accent5">
                <a:lumMod val="45000"/>
                <a:lumOff val="55000"/>
              </a:schemeClr>
            </a:gs>
            <a:gs pos="45000">
              <a:schemeClr val="accent5">
                <a:lumMod val="30000"/>
                <a:lumOff val="70000"/>
              </a:schemeClr>
            </a:gs>
          </a:gsLst>
          <a:lin ang="2700000" scaled="1"/>
          <a:tileRect/>
        </a:gradFill>
        <a:ln>
          <a:solidFill>
            <a:schemeClr val="accent5"/>
          </a:solidFill>
        </a:ln>
      </dgm:spPr>
      <dgm:t>
        <a:bodyPr/>
        <a:lstStyle/>
        <a:p>
          <a:pPr algn="l"/>
          <a:r>
            <a:rPr lang="fr-FR" sz="1100" dirty="0" smtClean="0">
              <a:latin typeface="Calibri Light" panose="020F0302020204030204" pitchFamily="34" charset="0"/>
              <a:ea typeface="Calibri" panose="020F0502020204030204" pitchFamily="34" charset="0"/>
            </a:rPr>
            <a:t> Typologie des troubles / expression</a:t>
          </a:r>
        </a:p>
      </dgm:t>
    </dgm:pt>
    <dgm:pt modelId="{398FCA66-F53F-42A1-9C52-4FD1860F9751}" type="parTrans" cxnId="{53DC3D41-1DEE-4C55-B854-10980A6DA04B}">
      <dgm:prSet/>
      <dgm:spPr/>
      <dgm:t>
        <a:bodyPr/>
        <a:lstStyle/>
        <a:p>
          <a:endParaRPr lang="fr-FR"/>
        </a:p>
      </dgm:t>
    </dgm:pt>
    <dgm:pt modelId="{B167B637-C7B1-4A35-9CBC-E9E8F4CC4391}" type="sibTrans" cxnId="{53DC3D41-1DEE-4C55-B854-10980A6DA04B}">
      <dgm:prSet/>
      <dgm:spPr/>
      <dgm:t>
        <a:bodyPr/>
        <a:lstStyle/>
        <a:p>
          <a:endParaRPr lang="fr-FR"/>
        </a:p>
      </dgm:t>
    </dgm:pt>
    <dgm:pt modelId="{E320EF4C-C98C-478F-98B9-2DDC9F4286B8}">
      <dgm:prSet custT="1"/>
      <dgm:spPr>
        <a:gradFill flip="none" rotWithShape="1">
          <a:gsLst>
            <a:gs pos="0">
              <a:srgbClr val="BFE2DF"/>
            </a:gs>
            <a:gs pos="96000">
              <a:srgbClr val="009999"/>
            </a:gs>
            <a:gs pos="73000">
              <a:schemeClr val="accent5">
                <a:lumMod val="45000"/>
                <a:lumOff val="55000"/>
              </a:schemeClr>
            </a:gs>
            <a:gs pos="45000">
              <a:schemeClr val="accent5">
                <a:lumMod val="30000"/>
                <a:lumOff val="70000"/>
              </a:schemeClr>
            </a:gs>
          </a:gsLst>
          <a:lin ang="2700000" scaled="1"/>
          <a:tileRect/>
        </a:gradFill>
        <a:ln>
          <a:solidFill>
            <a:schemeClr val="accent5"/>
          </a:solidFill>
        </a:ln>
      </dgm:spPr>
      <dgm:t>
        <a:bodyPr/>
        <a:lstStyle/>
        <a:p>
          <a:pPr algn="l"/>
          <a:r>
            <a:rPr lang="fr-FR" sz="1100" dirty="0" smtClean="0">
              <a:latin typeface="Calibri Light" panose="020F0302020204030204" pitchFamily="34" charset="0"/>
              <a:ea typeface="Calibri" panose="020F0502020204030204" pitchFamily="34" charset="0"/>
            </a:rPr>
            <a:t> Incidences ?</a:t>
          </a:r>
        </a:p>
      </dgm:t>
    </dgm:pt>
    <dgm:pt modelId="{F5B9BB45-4BA6-4BDC-9FB0-DA0C03FFE571}" type="parTrans" cxnId="{D08D3876-98AE-4821-B2FE-0B70139A2F1D}">
      <dgm:prSet/>
      <dgm:spPr/>
      <dgm:t>
        <a:bodyPr/>
        <a:lstStyle/>
        <a:p>
          <a:endParaRPr lang="fr-FR"/>
        </a:p>
      </dgm:t>
    </dgm:pt>
    <dgm:pt modelId="{F48C91D5-05FA-4BF2-8B27-EB253D8EC58D}" type="sibTrans" cxnId="{D08D3876-98AE-4821-B2FE-0B70139A2F1D}">
      <dgm:prSet/>
      <dgm:spPr/>
      <dgm:t>
        <a:bodyPr/>
        <a:lstStyle/>
        <a:p>
          <a:endParaRPr lang="fr-FR"/>
        </a:p>
      </dgm:t>
    </dgm:pt>
    <dgm:pt modelId="{C6A83E17-6553-4152-A801-0AA620319A30}">
      <dgm:prSet custT="1"/>
      <dgm:spPr>
        <a:gradFill flip="none" rotWithShape="1">
          <a:gsLst>
            <a:gs pos="96000">
              <a:srgbClr val="009999">
                <a:lumMod val="100000"/>
              </a:srgbClr>
            </a:gs>
            <a:gs pos="74000">
              <a:schemeClr val="accent5">
                <a:lumMod val="45000"/>
                <a:lumOff val="55000"/>
              </a:schemeClr>
            </a:gs>
            <a:gs pos="1000">
              <a:srgbClr val="BFE2DF"/>
            </a:gs>
            <a:gs pos="45000">
              <a:schemeClr val="accent5">
                <a:lumMod val="30000"/>
                <a:lumOff val="70000"/>
              </a:schemeClr>
            </a:gs>
          </a:gsLst>
          <a:lin ang="5400000" scaled="1"/>
          <a:tileRect/>
        </a:gradFill>
        <a:ln>
          <a:solidFill>
            <a:srgbClr val="009999"/>
          </a:solidFill>
        </a:ln>
      </dgm:spPr>
      <dgm:t>
        <a:bodyPr/>
        <a:lstStyle/>
        <a:p>
          <a:pPr algn="l"/>
          <a:r>
            <a:rPr lang="fr-FR" sz="1100" dirty="0" smtClean="0">
              <a:latin typeface="Calibri Light" panose="020F0302020204030204" pitchFamily="34" charset="0"/>
              <a:ea typeface="Calibri" panose="020F0502020204030204" pitchFamily="34" charset="0"/>
            </a:rPr>
            <a:t> Stratégies de compensation utilisées ?</a:t>
          </a:r>
          <a:endParaRPr lang="fr-FR" sz="1100" dirty="0">
            <a:latin typeface="Arial" panose="020B0604020202020204" pitchFamily="34" charset="0"/>
            <a:ea typeface="Calibri" panose="020F0502020204030204" pitchFamily="34" charset="0"/>
          </a:endParaRPr>
        </a:p>
      </dgm:t>
    </dgm:pt>
    <dgm:pt modelId="{C28F8435-966D-47D8-96E4-78BB0670AB10}" type="parTrans" cxnId="{D24D29EE-68CF-4729-A1E6-5546EB8C877D}">
      <dgm:prSet/>
      <dgm:spPr/>
      <dgm:t>
        <a:bodyPr/>
        <a:lstStyle/>
        <a:p>
          <a:endParaRPr lang="fr-FR"/>
        </a:p>
      </dgm:t>
    </dgm:pt>
    <dgm:pt modelId="{9DBE9861-415C-4EAD-89F8-ED9B024FF9CD}" type="sibTrans" cxnId="{D24D29EE-68CF-4729-A1E6-5546EB8C877D}">
      <dgm:prSet/>
      <dgm:spPr/>
      <dgm:t>
        <a:bodyPr/>
        <a:lstStyle/>
        <a:p>
          <a:endParaRPr lang="fr-FR"/>
        </a:p>
      </dgm:t>
    </dgm:pt>
    <dgm:pt modelId="{1CD7E1DB-AC2D-40D5-A767-76972F909B94}">
      <dgm:prSet custT="1"/>
      <dgm:spPr>
        <a:gradFill flip="none" rotWithShape="1">
          <a:gsLst>
            <a:gs pos="96000">
              <a:srgbClr val="009999">
                <a:lumMod val="100000"/>
              </a:srgbClr>
            </a:gs>
            <a:gs pos="74000">
              <a:schemeClr val="accent5">
                <a:lumMod val="45000"/>
                <a:lumOff val="55000"/>
              </a:schemeClr>
            </a:gs>
            <a:gs pos="1000">
              <a:srgbClr val="BFE2DF"/>
            </a:gs>
            <a:gs pos="45000">
              <a:schemeClr val="accent5">
                <a:lumMod val="30000"/>
                <a:lumOff val="70000"/>
              </a:schemeClr>
            </a:gs>
          </a:gsLst>
          <a:lin ang="5400000" scaled="1"/>
          <a:tileRect/>
        </a:gradFill>
        <a:ln>
          <a:solidFill>
            <a:srgbClr val="009999"/>
          </a:solidFill>
        </a:ln>
      </dgm:spPr>
      <dgm:t>
        <a:bodyPr/>
        <a:lstStyle/>
        <a:p>
          <a:pPr algn="l"/>
          <a:r>
            <a:rPr lang="fr-FR" sz="1100" dirty="0" smtClean="0">
              <a:latin typeface="Calibri Light" panose="020F0302020204030204" pitchFamily="34" charset="0"/>
              <a:ea typeface="Calibri" panose="020F0502020204030204" pitchFamily="34" charset="0"/>
            </a:rPr>
            <a:t> Capacités préservées ou en émergence ?</a:t>
          </a:r>
          <a:endParaRPr lang="fr-FR" sz="1100" dirty="0">
            <a:latin typeface="Arial" panose="020B0604020202020204" pitchFamily="34" charset="0"/>
            <a:ea typeface="Calibri" panose="020F0502020204030204" pitchFamily="34" charset="0"/>
          </a:endParaRPr>
        </a:p>
      </dgm:t>
    </dgm:pt>
    <dgm:pt modelId="{244E1A4B-188B-485E-86A7-1AA746C7A43D}" type="parTrans" cxnId="{C88CD94A-88A2-4498-A64E-02811B897506}">
      <dgm:prSet/>
      <dgm:spPr/>
      <dgm:t>
        <a:bodyPr/>
        <a:lstStyle/>
        <a:p>
          <a:endParaRPr lang="fr-FR"/>
        </a:p>
      </dgm:t>
    </dgm:pt>
    <dgm:pt modelId="{603CDC90-75BD-412D-AD84-7B7EE951403B}" type="sibTrans" cxnId="{C88CD94A-88A2-4498-A64E-02811B897506}">
      <dgm:prSet/>
      <dgm:spPr/>
      <dgm:t>
        <a:bodyPr/>
        <a:lstStyle/>
        <a:p>
          <a:endParaRPr lang="fr-FR"/>
        </a:p>
      </dgm:t>
    </dgm:pt>
    <dgm:pt modelId="{F5589788-1746-4F91-B084-7D30DB6D2F8D}">
      <dgm:prSet/>
      <dgm:spPr>
        <a:gradFill flip="none" rotWithShape="1">
          <a:gsLst>
            <a:gs pos="96000">
              <a:srgbClr val="009999">
                <a:lumMod val="100000"/>
              </a:srgbClr>
            </a:gs>
            <a:gs pos="74000">
              <a:schemeClr val="accent5">
                <a:lumMod val="45000"/>
                <a:lumOff val="55000"/>
              </a:schemeClr>
            </a:gs>
            <a:gs pos="1000">
              <a:srgbClr val="BFE2DF"/>
            </a:gs>
            <a:gs pos="45000">
              <a:schemeClr val="accent5">
                <a:lumMod val="30000"/>
                <a:lumOff val="70000"/>
              </a:schemeClr>
            </a:gs>
          </a:gsLst>
          <a:lin ang="5400000" scaled="1"/>
          <a:tileRect/>
        </a:gradFill>
        <a:ln>
          <a:solidFill>
            <a:srgbClr val="009999"/>
          </a:solidFill>
        </a:ln>
      </dgm:spPr>
      <dgm:t>
        <a:bodyPr/>
        <a:lstStyle/>
        <a:p>
          <a:pPr algn="l"/>
          <a:endParaRPr lang="fr-FR" sz="1500" dirty="0" smtClean="0">
            <a:solidFill>
              <a:srgbClr val="000000"/>
            </a:solidFill>
            <a:latin typeface="Arial" panose="020B0604020202020204" pitchFamily="34" charset="0"/>
            <a:ea typeface="Calibri" panose="020F0502020204030204" pitchFamily="34" charset="0"/>
          </a:endParaRPr>
        </a:p>
      </dgm:t>
    </dgm:pt>
    <dgm:pt modelId="{A499A4F7-0B2B-49E8-8B54-486901ED17EE}" type="parTrans" cxnId="{D7EA4DDC-9C01-45D2-B597-A31E83498759}">
      <dgm:prSet/>
      <dgm:spPr/>
      <dgm:t>
        <a:bodyPr/>
        <a:lstStyle/>
        <a:p>
          <a:endParaRPr lang="fr-FR"/>
        </a:p>
      </dgm:t>
    </dgm:pt>
    <dgm:pt modelId="{0D7D6488-A025-4E99-B958-D1F2A5AAD3B6}" type="sibTrans" cxnId="{D7EA4DDC-9C01-45D2-B597-A31E83498759}">
      <dgm:prSet/>
      <dgm:spPr/>
      <dgm:t>
        <a:bodyPr/>
        <a:lstStyle/>
        <a:p>
          <a:endParaRPr lang="fr-FR"/>
        </a:p>
      </dgm:t>
    </dgm:pt>
    <dgm:pt modelId="{91BF6A20-1C52-42A3-ADA4-68CDBB301987}">
      <dgm:prSet/>
      <dgm:spPr>
        <a:gradFill flip="none" rotWithShape="1">
          <a:gsLst>
            <a:gs pos="96000">
              <a:srgbClr val="009999"/>
            </a:gs>
            <a:gs pos="0">
              <a:srgbClr val="BFE2DF"/>
            </a:gs>
            <a:gs pos="45000">
              <a:schemeClr val="accent5">
                <a:lumMod val="45000"/>
                <a:lumOff val="55000"/>
              </a:schemeClr>
            </a:gs>
            <a:gs pos="73000">
              <a:schemeClr val="accent5">
                <a:lumMod val="30000"/>
                <a:lumOff val="70000"/>
              </a:schemeClr>
            </a:gs>
          </a:gsLst>
          <a:lin ang="2700000" scaled="1"/>
          <a:tileRect/>
        </a:gradFill>
        <a:ln>
          <a:solidFill>
            <a:srgbClr val="009999"/>
          </a:solidFill>
        </a:ln>
      </dgm:spPr>
      <dgm:t>
        <a:bodyPr/>
        <a:lstStyle/>
        <a:p>
          <a:pPr algn="l"/>
          <a:r>
            <a:rPr lang="fr-FR" sz="1100" b="1" dirty="0" smtClean="0">
              <a:solidFill>
                <a:srgbClr val="C00000"/>
              </a:solidFill>
              <a:latin typeface="Calibri Light" panose="020F0302020204030204" pitchFamily="34" charset="0"/>
              <a:ea typeface="Calibri" panose="020F0502020204030204" pitchFamily="34" charset="0"/>
            </a:rPr>
            <a:t> Les traitements et leurs effets</a:t>
          </a:r>
          <a:endParaRPr lang="fr-FR" sz="1100" dirty="0" smtClean="0">
            <a:solidFill>
              <a:srgbClr val="C00000"/>
            </a:solidFill>
            <a:latin typeface="Calibri Light" panose="020F0302020204030204" pitchFamily="34" charset="0"/>
            <a:ea typeface="Calibri" panose="020F0502020204030204" pitchFamily="34" charset="0"/>
          </a:endParaRPr>
        </a:p>
      </dgm:t>
    </dgm:pt>
    <dgm:pt modelId="{70DF0DDD-A012-46D2-AB0A-B32F762D50AE}" type="parTrans" cxnId="{0CEECA23-3AAF-4B9E-A17E-5ACEAE31DF98}">
      <dgm:prSet/>
      <dgm:spPr/>
      <dgm:t>
        <a:bodyPr/>
        <a:lstStyle/>
        <a:p>
          <a:endParaRPr lang="fr-FR"/>
        </a:p>
      </dgm:t>
    </dgm:pt>
    <dgm:pt modelId="{4C1BFFAB-5CF2-4546-BD8C-66672B3543F1}" type="sibTrans" cxnId="{0CEECA23-3AAF-4B9E-A17E-5ACEAE31DF98}">
      <dgm:prSet/>
      <dgm:spPr/>
      <dgm:t>
        <a:bodyPr/>
        <a:lstStyle/>
        <a:p>
          <a:endParaRPr lang="fr-FR"/>
        </a:p>
      </dgm:t>
    </dgm:pt>
    <dgm:pt modelId="{1744E5E6-8487-4467-99BD-17AD22477EEE}">
      <dgm:prSet custT="1"/>
      <dgm:spPr>
        <a:gradFill flip="none" rotWithShape="1">
          <a:gsLst>
            <a:gs pos="0">
              <a:srgbClr val="BFE2DF"/>
            </a:gs>
            <a:gs pos="96000">
              <a:srgbClr val="009999"/>
            </a:gs>
            <a:gs pos="73000">
              <a:schemeClr val="accent5">
                <a:lumMod val="45000"/>
                <a:lumOff val="55000"/>
              </a:schemeClr>
            </a:gs>
            <a:gs pos="45000">
              <a:schemeClr val="accent5">
                <a:lumMod val="30000"/>
                <a:lumOff val="70000"/>
              </a:schemeClr>
            </a:gs>
          </a:gsLst>
          <a:lin ang="2700000" scaled="1"/>
          <a:tileRect/>
        </a:gradFill>
        <a:ln>
          <a:solidFill>
            <a:schemeClr val="accent5"/>
          </a:solidFill>
        </a:ln>
      </dgm:spPr>
      <dgm:t>
        <a:bodyPr/>
        <a:lstStyle/>
        <a:p>
          <a:pPr algn="l"/>
          <a:r>
            <a:rPr lang="fr-FR" sz="1100" dirty="0" smtClean="0">
              <a:latin typeface="Calibri Light" panose="020F0302020204030204" pitchFamily="34" charset="0"/>
              <a:ea typeface="Calibri" panose="020F0502020204030204" pitchFamily="34" charset="0"/>
            </a:rPr>
            <a:t> Directement lié(s) à l’épilepsie ?</a:t>
          </a:r>
        </a:p>
      </dgm:t>
    </dgm:pt>
    <dgm:pt modelId="{9EED5E71-EF08-4D0E-B4DA-20D6952C12D1}" type="parTrans" cxnId="{D1FF3983-921A-4EFB-89C9-3CEEF824B1A1}">
      <dgm:prSet/>
      <dgm:spPr/>
      <dgm:t>
        <a:bodyPr/>
        <a:lstStyle/>
        <a:p>
          <a:endParaRPr lang="fr-FR"/>
        </a:p>
      </dgm:t>
    </dgm:pt>
    <dgm:pt modelId="{A013B69F-164B-4FD5-AF86-3D1D3E9E7220}" type="sibTrans" cxnId="{D1FF3983-921A-4EFB-89C9-3CEEF824B1A1}">
      <dgm:prSet/>
      <dgm:spPr/>
      <dgm:t>
        <a:bodyPr/>
        <a:lstStyle/>
        <a:p>
          <a:endParaRPr lang="fr-FR"/>
        </a:p>
      </dgm:t>
    </dgm:pt>
    <dgm:pt modelId="{5BF02C44-A032-426F-A560-82A8AE6D40EA}">
      <dgm:prSet custT="1"/>
      <dgm:spPr>
        <a:gradFill flip="none" rotWithShape="1">
          <a:gsLst>
            <a:gs pos="0">
              <a:srgbClr val="BFE2DF"/>
            </a:gs>
            <a:gs pos="96000">
              <a:srgbClr val="009999"/>
            </a:gs>
            <a:gs pos="73000">
              <a:schemeClr val="accent5">
                <a:lumMod val="45000"/>
                <a:lumOff val="55000"/>
              </a:schemeClr>
            </a:gs>
            <a:gs pos="45000">
              <a:schemeClr val="accent5">
                <a:lumMod val="30000"/>
                <a:lumOff val="70000"/>
              </a:schemeClr>
            </a:gs>
          </a:gsLst>
          <a:lin ang="2700000" scaled="1"/>
          <a:tileRect/>
        </a:gradFill>
        <a:ln>
          <a:solidFill>
            <a:schemeClr val="accent5"/>
          </a:solidFill>
        </a:ln>
      </dgm:spPr>
      <dgm:t>
        <a:bodyPr/>
        <a:lstStyle/>
        <a:p>
          <a:pPr algn="l"/>
          <a:r>
            <a:rPr lang="fr-FR" sz="1100" dirty="0" smtClean="0">
              <a:latin typeface="Calibri Light" panose="020F0302020204030204" pitchFamily="34" charset="0"/>
              <a:ea typeface="Calibri" panose="020F0502020204030204" pitchFamily="34" charset="0"/>
            </a:rPr>
            <a:t> Importance et fréquence du /des troubles </a:t>
          </a:r>
        </a:p>
      </dgm:t>
    </dgm:pt>
    <dgm:pt modelId="{003F4EBB-4170-47AF-9C3E-5C78A68A8487}" type="parTrans" cxnId="{FE5B4A24-3E1B-4AA7-B3CC-035269F34702}">
      <dgm:prSet/>
      <dgm:spPr/>
      <dgm:t>
        <a:bodyPr/>
        <a:lstStyle/>
        <a:p>
          <a:endParaRPr lang="fr-FR"/>
        </a:p>
      </dgm:t>
    </dgm:pt>
    <dgm:pt modelId="{893EE043-98F0-4DCB-ADFA-9DB9BBA83647}" type="sibTrans" cxnId="{FE5B4A24-3E1B-4AA7-B3CC-035269F34702}">
      <dgm:prSet/>
      <dgm:spPr/>
      <dgm:t>
        <a:bodyPr/>
        <a:lstStyle/>
        <a:p>
          <a:endParaRPr lang="fr-FR"/>
        </a:p>
      </dgm:t>
    </dgm:pt>
    <dgm:pt modelId="{ED170B40-97C0-4A2C-8972-C510B98168EF}">
      <dgm:prSet custT="1"/>
      <dgm:spPr>
        <a:gradFill flip="none" rotWithShape="1">
          <a:gsLst>
            <a:gs pos="96000">
              <a:srgbClr val="009999">
                <a:lumMod val="100000"/>
              </a:srgbClr>
            </a:gs>
            <a:gs pos="74000">
              <a:schemeClr val="accent5">
                <a:lumMod val="45000"/>
                <a:lumOff val="55000"/>
              </a:schemeClr>
            </a:gs>
            <a:gs pos="1000">
              <a:srgbClr val="BFE2DF"/>
            </a:gs>
            <a:gs pos="45000">
              <a:schemeClr val="accent5">
                <a:lumMod val="30000"/>
                <a:lumOff val="70000"/>
              </a:schemeClr>
            </a:gs>
          </a:gsLst>
          <a:lin ang="5400000" scaled="1"/>
          <a:tileRect/>
        </a:gradFill>
        <a:ln>
          <a:solidFill>
            <a:srgbClr val="009999"/>
          </a:solidFill>
        </a:ln>
      </dgm:spPr>
      <dgm:t>
        <a:bodyPr/>
        <a:lstStyle/>
        <a:p>
          <a:pPr algn="l"/>
          <a:r>
            <a:rPr lang="fr-FR" sz="1100" dirty="0" smtClean="0">
              <a:latin typeface="Calibri Light" panose="020F0302020204030204" pitchFamily="34" charset="0"/>
              <a:ea typeface="Calibri" panose="020F0502020204030204" pitchFamily="34" charset="0"/>
            </a:rPr>
            <a:t> Rapport  bénéfices / risques</a:t>
          </a:r>
          <a:endParaRPr lang="fr-FR" sz="1100" dirty="0">
            <a:latin typeface="Arial" panose="020B0604020202020204" pitchFamily="34" charset="0"/>
            <a:ea typeface="Calibri" panose="020F0502020204030204" pitchFamily="34" charset="0"/>
          </a:endParaRPr>
        </a:p>
      </dgm:t>
    </dgm:pt>
    <dgm:pt modelId="{B963EEE6-265E-4BAF-9F2C-6D359C6ED1A8}" type="parTrans" cxnId="{346A5D10-BDCD-48A7-BADA-9BA41923B088}">
      <dgm:prSet/>
      <dgm:spPr/>
      <dgm:t>
        <a:bodyPr/>
        <a:lstStyle/>
        <a:p>
          <a:endParaRPr lang="fr-FR"/>
        </a:p>
      </dgm:t>
    </dgm:pt>
    <dgm:pt modelId="{521B1D25-5ECF-4400-8BB7-935F1B04ADDA}" type="sibTrans" cxnId="{346A5D10-BDCD-48A7-BADA-9BA41923B088}">
      <dgm:prSet/>
      <dgm:spPr/>
      <dgm:t>
        <a:bodyPr/>
        <a:lstStyle/>
        <a:p>
          <a:endParaRPr lang="fr-FR"/>
        </a:p>
      </dgm:t>
    </dgm:pt>
    <dgm:pt modelId="{CFA8CD80-6D61-4EA2-8D37-7A21EBB72822}">
      <dgm:prSet custT="1"/>
      <dgm:spPr>
        <a:gradFill flip="none" rotWithShape="1">
          <a:gsLst>
            <a:gs pos="96000">
              <a:srgbClr val="009999"/>
            </a:gs>
            <a:gs pos="73000">
              <a:schemeClr val="accent5">
                <a:lumMod val="45000"/>
                <a:lumOff val="55000"/>
              </a:schemeClr>
            </a:gs>
            <a:gs pos="45000">
              <a:schemeClr val="accent5">
                <a:lumMod val="30000"/>
                <a:lumOff val="70000"/>
              </a:schemeClr>
            </a:gs>
            <a:gs pos="0">
              <a:srgbClr val="BFE2DF"/>
            </a:gs>
          </a:gsLst>
          <a:lin ang="2700000" scaled="1"/>
          <a:tileRect/>
        </a:gradFill>
        <a:ln>
          <a:solidFill>
            <a:srgbClr val="009999"/>
          </a:solidFill>
        </a:ln>
      </dgm:spPr>
      <dgm:t>
        <a:bodyPr/>
        <a:lstStyle/>
        <a:p>
          <a:pPr algn="l"/>
          <a:endParaRPr lang="fr-FR" sz="1100" dirty="0" smtClean="0">
            <a:latin typeface="Arial" panose="020B0604020202020204" pitchFamily="34" charset="0"/>
            <a:ea typeface="Calibri" panose="020F0502020204030204" pitchFamily="34" charset="0"/>
          </a:endParaRPr>
        </a:p>
      </dgm:t>
    </dgm:pt>
    <dgm:pt modelId="{B812C661-0E7F-4EC1-9DD2-F309D92A23D0}" type="parTrans" cxnId="{B49981A6-9C13-422A-B923-FBBCE9ADD983}">
      <dgm:prSet/>
      <dgm:spPr/>
      <dgm:t>
        <a:bodyPr/>
        <a:lstStyle/>
        <a:p>
          <a:endParaRPr lang="fr-FR"/>
        </a:p>
      </dgm:t>
    </dgm:pt>
    <dgm:pt modelId="{3198A26A-2E9C-4392-9818-C66942ECDBD1}" type="sibTrans" cxnId="{B49981A6-9C13-422A-B923-FBBCE9ADD983}">
      <dgm:prSet/>
      <dgm:spPr/>
      <dgm:t>
        <a:bodyPr/>
        <a:lstStyle/>
        <a:p>
          <a:endParaRPr lang="fr-FR"/>
        </a:p>
      </dgm:t>
    </dgm:pt>
    <dgm:pt modelId="{C3C15630-132E-4A41-93F1-CBCDFEC81AE5}">
      <dgm:prSet custT="1"/>
      <dgm:spPr>
        <a:gradFill flip="none" rotWithShape="1">
          <a:gsLst>
            <a:gs pos="96000">
              <a:srgbClr val="009999"/>
            </a:gs>
            <a:gs pos="73000">
              <a:schemeClr val="accent5">
                <a:lumMod val="45000"/>
                <a:lumOff val="55000"/>
              </a:schemeClr>
            </a:gs>
            <a:gs pos="45000">
              <a:schemeClr val="accent5">
                <a:lumMod val="30000"/>
                <a:lumOff val="70000"/>
              </a:schemeClr>
            </a:gs>
            <a:gs pos="0">
              <a:srgbClr val="BFE2DF"/>
            </a:gs>
          </a:gsLst>
          <a:lin ang="2700000" scaled="1"/>
          <a:tileRect/>
        </a:gradFill>
        <a:ln>
          <a:solidFill>
            <a:srgbClr val="009999"/>
          </a:solidFill>
        </a:ln>
      </dgm:spPr>
      <dgm:t>
        <a:bodyPr/>
        <a:lstStyle/>
        <a:p>
          <a:pPr algn="l"/>
          <a:r>
            <a:rPr lang="fr-FR" sz="1100" dirty="0" smtClean="0">
              <a:latin typeface="Arial" panose="020B0604020202020204" pitchFamily="34" charset="0"/>
              <a:ea typeface="Calibri" panose="020F0502020204030204" pitchFamily="34" charset="0"/>
            </a:rPr>
            <a:t> </a:t>
          </a:r>
          <a:r>
            <a:rPr lang="fr-FR" sz="1100" dirty="0" smtClean="0">
              <a:latin typeface="Calibri Light" panose="020F0302020204030204" pitchFamily="34" charset="0"/>
              <a:ea typeface="Calibri" panose="020F0502020204030204" pitchFamily="34" charset="0"/>
              <a:cs typeface="Calibri Light" panose="020F0302020204030204" pitchFamily="34" charset="0"/>
            </a:rPr>
            <a:t>Risques secondaires ?</a:t>
          </a:r>
        </a:p>
      </dgm:t>
    </dgm:pt>
    <dgm:pt modelId="{65231EF5-9F5A-4A65-A446-1BD7B0931F5F}" type="parTrans" cxnId="{9EAD12E9-C678-4CCA-AAA1-D509D0EBA46F}">
      <dgm:prSet/>
      <dgm:spPr/>
      <dgm:t>
        <a:bodyPr/>
        <a:lstStyle/>
        <a:p>
          <a:endParaRPr lang="fr-FR"/>
        </a:p>
      </dgm:t>
    </dgm:pt>
    <dgm:pt modelId="{8353D91D-B4C9-4CF0-9D55-7948A4C1A7D0}" type="sibTrans" cxnId="{9EAD12E9-C678-4CCA-AAA1-D509D0EBA46F}">
      <dgm:prSet/>
      <dgm:spPr/>
      <dgm:t>
        <a:bodyPr/>
        <a:lstStyle/>
        <a:p>
          <a:endParaRPr lang="fr-FR"/>
        </a:p>
      </dgm:t>
    </dgm:pt>
    <dgm:pt modelId="{71FA05ED-6048-448B-8B08-9D3ADAEEE0EE}">
      <dgm:prSet/>
      <dgm:spPr>
        <a:gradFill flip="none" rotWithShape="1">
          <a:gsLst>
            <a:gs pos="96000">
              <a:srgbClr val="009999"/>
            </a:gs>
            <a:gs pos="0">
              <a:srgbClr val="BFE2DF"/>
            </a:gs>
            <a:gs pos="45000">
              <a:schemeClr val="accent5">
                <a:lumMod val="45000"/>
                <a:lumOff val="55000"/>
              </a:schemeClr>
            </a:gs>
            <a:gs pos="73000">
              <a:schemeClr val="accent5">
                <a:lumMod val="30000"/>
                <a:lumOff val="70000"/>
              </a:schemeClr>
            </a:gs>
          </a:gsLst>
          <a:lin ang="2700000" scaled="1"/>
          <a:tileRect/>
        </a:gradFill>
        <a:ln>
          <a:solidFill>
            <a:srgbClr val="009999"/>
          </a:solidFill>
        </a:ln>
      </dgm:spPr>
      <dgm:t>
        <a:bodyPr/>
        <a:lstStyle/>
        <a:p>
          <a:pPr algn="l"/>
          <a:r>
            <a:rPr lang="fr-FR" sz="1100" dirty="0" smtClean="0">
              <a:latin typeface="Calibri Light" panose="020F0302020204030204" pitchFamily="34" charset="0"/>
              <a:ea typeface="Calibri" panose="020F0502020204030204" pitchFamily="34" charset="0"/>
            </a:rPr>
            <a:t> Risques immédiats ?</a:t>
          </a:r>
        </a:p>
      </dgm:t>
    </dgm:pt>
    <dgm:pt modelId="{297CFE14-910F-4DF8-AD93-BD86933BC8B7}" type="parTrans" cxnId="{93A0A5FB-22B2-413E-8F01-6420BB753821}">
      <dgm:prSet/>
      <dgm:spPr/>
      <dgm:t>
        <a:bodyPr/>
        <a:lstStyle/>
        <a:p>
          <a:endParaRPr lang="fr-FR"/>
        </a:p>
      </dgm:t>
    </dgm:pt>
    <dgm:pt modelId="{9276912E-A85E-4AEF-B6FD-FBCACD6876D1}" type="sibTrans" cxnId="{93A0A5FB-22B2-413E-8F01-6420BB753821}">
      <dgm:prSet/>
      <dgm:spPr/>
      <dgm:t>
        <a:bodyPr/>
        <a:lstStyle/>
        <a:p>
          <a:endParaRPr lang="fr-FR"/>
        </a:p>
      </dgm:t>
    </dgm:pt>
    <dgm:pt modelId="{D8238522-9D1B-41F6-B651-E221F26F7FE1}">
      <dgm:prSet custT="1"/>
      <dgm:spPr>
        <a:gradFill flip="none" rotWithShape="1">
          <a:gsLst>
            <a:gs pos="96000">
              <a:srgbClr val="009999"/>
            </a:gs>
            <a:gs pos="73000">
              <a:schemeClr val="accent5">
                <a:lumMod val="45000"/>
                <a:lumOff val="55000"/>
              </a:schemeClr>
            </a:gs>
            <a:gs pos="45000">
              <a:schemeClr val="accent5">
                <a:lumMod val="30000"/>
                <a:lumOff val="70000"/>
              </a:schemeClr>
            </a:gs>
            <a:gs pos="0">
              <a:srgbClr val="BFE2DF"/>
            </a:gs>
          </a:gsLst>
          <a:lin ang="2700000" scaled="1"/>
          <a:tileRect/>
        </a:gradFill>
        <a:ln>
          <a:solidFill>
            <a:srgbClr val="009999"/>
          </a:solidFill>
        </a:ln>
      </dgm:spPr>
      <dgm:t>
        <a:bodyPr/>
        <a:lstStyle/>
        <a:p>
          <a:pPr algn="l"/>
          <a:r>
            <a:rPr lang="fr-FR" sz="1100" dirty="0" smtClean="0">
              <a:latin typeface="Calibri Light" panose="020F0302020204030204" pitchFamily="34" charset="0"/>
              <a:ea typeface="Calibri" panose="020F0502020204030204" pitchFamily="34" charset="0"/>
            </a:rPr>
            <a:t> Cognitives</a:t>
          </a:r>
        </a:p>
      </dgm:t>
    </dgm:pt>
    <dgm:pt modelId="{46AB8596-0D35-45EF-B874-AA37823FDA84}" type="parTrans" cxnId="{9B666431-36D0-4448-9A92-2B42DB59BAD8}">
      <dgm:prSet/>
      <dgm:spPr/>
      <dgm:t>
        <a:bodyPr/>
        <a:lstStyle/>
        <a:p>
          <a:endParaRPr lang="fr-FR"/>
        </a:p>
      </dgm:t>
    </dgm:pt>
    <dgm:pt modelId="{73431320-DFF7-4DA2-AD83-FCD244A796D0}" type="sibTrans" cxnId="{9B666431-36D0-4448-9A92-2B42DB59BAD8}">
      <dgm:prSet/>
      <dgm:spPr/>
      <dgm:t>
        <a:bodyPr/>
        <a:lstStyle/>
        <a:p>
          <a:endParaRPr lang="fr-FR"/>
        </a:p>
      </dgm:t>
    </dgm:pt>
    <dgm:pt modelId="{7184C70B-9766-45F6-9BA0-EC54538B9D8E}">
      <dgm:prSet custT="1"/>
      <dgm:spPr>
        <a:gradFill flip="none" rotWithShape="1">
          <a:gsLst>
            <a:gs pos="96000">
              <a:srgbClr val="009999"/>
            </a:gs>
            <a:gs pos="73000">
              <a:schemeClr val="accent5">
                <a:lumMod val="45000"/>
                <a:lumOff val="55000"/>
              </a:schemeClr>
            </a:gs>
            <a:gs pos="45000">
              <a:schemeClr val="accent5">
                <a:lumMod val="30000"/>
                <a:lumOff val="70000"/>
              </a:schemeClr>
            </a:gs>
            <a:gs pos="0">
              <a:srgbClr val="BFE2DF"/>
            </a:gs>
          </a:gsLst>
          <a:lin ang="2700000" scaled="1"/>
          <a:tileRect/>
        </a:gradFill>
        <a:ln>
          <a:solidFill>
            <a:srgbClr val="009999"/>
          </a:solidFill>
        </a:ln>
      </dgm:spPr>
      <dgm:t>
        <a:bodyPr/>
        <a:lstStyle/>
        <a:p>
          <a:pPr algn="l"/>
          <a:r>
            <a:rPr lang="fr-FR" sz="1100" dirty="0" smtClean="0">
              <a:latin typeface="Calibri Light" panose="020F0302020204030204" pitchFamily="34" charset="0"/>
              <a:ea typeface="Calibri" panose="020F0502020204030204" pitchFamily="34" charset="0"/>
            </a:rPr>
            <a:t> Sensorielles</a:t>
          </a:r>
        </a:p>
      </dgm:t>
    </dgm:pt>
    <dgm:pt modelId="{CC2C4927-D878-4817-B8AF-54D570CDA1BD}" type="parTrans" cxnId="{EA9855B4-A688-4E0E-A189-335F5CFA639A}">
      <dgm:prSet/>
      <dgm:spPr/>
      <dgm:t>
        <a:bodyPr/>
        <a:lstStyle/>
        <a:p>
          <a:endParaRPr lang="fr-FR"/>
        </a:p>
      </dgm:t>
    </dgm:pt>
    <dgm:pt modelId="{887D0BB0-34BC-4639-ADA7-ADB4996E5871}" type="sibTrans" cxnId="{EA9855B4-A688-4E0E-A189-335F5CFA639A}">
      <dgm:prSet/>
      <dgm:spPr/>
      <dgm:t>
        <a:bodyPr/>
        <a:lstStyle/>
        <a:p>
          <a:endParaRPr lang="fr-FR"/>
        </a:p>
      </dgm:t>
    </dgm:pt>
    <dgm:pt modelId="{8297FA9C-4649-4081-A8D7-A7E15F7AF5A1}">
      <dgm:prSet/>
      <dgm:spPr>
        <a:gradFill flip="none" rotWithShape="1">
          <a:gsLst>
            <a:gs pos="96000">
              <a:srgbClr val="009999"/>
            </a:gs>
            <a:gs pos="0">
              <a:srgbClr val="BFE2DF"/>
            </a:gs>
            <a:gs pos="45000">
              <a:schemeClr val="accent5">
                <a:lumMod val="45000"/>
                <a:lumOff val="55000"/>
              </a:schemeClr>
            </a:gs>
            <a:gs pos="73000">
              <a:schemeClr val="accent5">
                <a:lumMod val="30000"/>
                <a:lumOff val="70000"/>
              </a:schemeClr>
            </a:gs>
          </a:gsLst>
          <a:lin ang="2700000" scaled="1"/>
          <a:tileRect/>
        </a:gradFill>
        <a:ln>
          <a:solidFill>
            <a:srgbClr val="009999"/>
          </a:solidFill>
        </a:ln>
      </dgm:spPr>
      <dgm:t>
        <a:bodyPr/>
        <a:lstStyle/>
        <a:p>
          <a:pPr algn="l"/>
          <a:r>
            <a:rPr lang="fr-FR" sz="1100" dirty="0" smtClean="0">
              <a:latin typeface="Calibri Light" panose="020F0302020204030204" pitchFamily="34" charset="0"/>
              <a:ea typeface="Calibri" panose="020F0502020204030204" pitchFamily="34" charset="0"/>
            </a:rPr>
            <a:t> Enurésie ?</a:t>
          </a:r>
        </a:p>
      </dgm:t>
    </dgm:pt>
    <dgm:pt modelId="{E0E8F233-5691-4FA6-ACC6-33BFB94F1EDB}" type="parTrans" cxnId="{4239270E-8EFF-46CD-BEC4-7393DBF103A8}">
      <dgm:prSet/>
      <dgm:spPr/>
      <dgm:t>
        <a:bodyPr/>
        <a:lstStyle/>
        <a:p>
          <a:endParaRPr lang="fr-FR"/>
        </a:p>
      </dgm:t>
    </dgm:pt>
    <dgm:pt modelId="{FA27EEC2-2287-4669-B77F-670603E2C4A9}" type="sibTrans" cxnId="{4239270E-8EFF-46CD-BEC4-7393DBF103A8}">
      <dgm:prSet/>
      <dgm:spPr/>
      <dgm:t>
        <a:bodyPr/>
        <a:lstStyle/>
        <a:p>
          <a:endParaRPr lang="fr-FR"/>
        </a:p>
      </dgm:t>
    </dgm:pt>
    <dgm:pt modelId="{B77AB55D-2727-43BB-8E5C-8FDDE900896E}">
      <dgm:prSet custT="1"/>
      <dgm:spPr>
        <a:gradFill flip="none" rotWithShape="1">
          <a:gsLst>
            <a:gs pos="96000">
              <a:srgbClr val="009999">
                <a:lumMod val="100000"/>
              </a:srgbClr>
            </a:gs>
            <a:gs pos="74000">
              <a:schemeClr val="accent5">
                <a:lumMod val="45000"/>
                <a:lumOff val="55000"/>
              </a:schemeClr>
            </a:gs>
            <a:gs pos="1000">
              <a:srgbClr val="BFE2DF"/>
            </a:gs>
            <a:gs pos="45000">
              <a:schemeClr val="accent5">
                <a:lumMod val="30000"/>
                <a:lumOff val="70000"/>
              </a:schemeClr>
            </a:gs>
          </a:gsLst>
          <a:lin ang="5400000" scaled="1"/>
          <a:tileRect/>
        </a:gradFill>
        <a:ln>
          <a:solidFill>
            <a:srgbClr val="009999"/>
          </a:solidFill>
        </a:ln>
      </dgm:spPr>
      <dgm:t>
        <a:bodyPr/>
        <a:lstStyle/>
        <a:p>
          <a:pPr algn="l"/>
          <a:r>
            <a:rPr lang="fr-FR" sz="1100" dirty="0" smtClean="0">
              <a:latin typeface="Calibri Light" panose="020F0302020204030204" pitchFamily="34" charset="0"/>
              <a:ea typeface="Calibri" panose="020F0502020204030204" pitchFamily="34" charset="0"/>
            </a:rPr>
            <a:t> Rythme de la personne </a:t>
          </a:r>
          <a:endParaRPr lang="fr-FR" sz="1100" dirty="0">
            <a:latin typeface="Arial" panose="020B0604020202020204" pitchFamily="34" charset="0"/>
            <a:ea typeface="Calibri" panose="020F0502020204030204" pitchFamily="34" charset="0"/>
          </a:endParaRPr>
        </a:p>
      </dgm:t>
    </dgm:pt>
    <dgm:pt modelId="{4B05B64B-4812-47E2-9F62-8B1B7E4856C8}" type="parTrans" cxnId="{D04E0507-288F-4208-9A73-48D80B6279B7}">
      <dgm:prSet/>
      <dgm:spPr/>
      <dgm:t>
        <a:bodyPr/>
        <a:lstStyle/>
        <a:p>
          <a:endParaRPr lang="fr-FR"/>
        </a:p>
      </dgm:t>
    </dgm:pt>
    <dgm:pt modelId="{414799D2-AC1F-4145-A90F-F4DF18A1C17E}" type="sibTrans" cxnId="{D04E0507-288F-4208-9A73-48D80B6279B7}">
      <dgm:prSet/>
      <dgm:spPr/>
      <dgm:t>
        <a:bodyPr/>
        <a:lstStyle/>
        <a:p>
          <a:endParaRPr lang="fr-FR"/>
        </a:p>
      </dgm:t>
    </dgm:pt>
    <dgm:pt modelId="{331C3961-CEA8-4636-A902-0754C8CC4CD0}" type="pres">
      <dgm:prSet presAssocID="{45E63482-E40F-4081-AAF2-71F0C5E14952}" presName="diagram" presStyleCnt="0">
        <dgm:presLayoutVars>
          <dgm:chMax val="1"/>
          <dgm:dir/>
          <dgm:animLvl val="ctr"/>
          <dgm:resizeHandles val="exact"/>
        </dgm:presLayoutVars>
      </dgm:prSet>
      <dgm:spPr/>
      <dgm:t>
        <a:bodyPr/>
        <a:lstStyle/>
        <a:p>
          <a:endParaRPr lang="fr-FR"/>
        </a:p>
      </dgm:t>
    </dgm:pt>
    <dgm:pt modelId="{0CCF210F-90BC-4B04-8B0E-EF1A9DCDDE7C}" type="pres">
      <dgm:prSet presAssocID="{45E63482-E40F-4081-AAF2-71F0C5E14952}" presName="matrix" presStyleCnt="0"/>
      <dgm:spPr/>
    </dgm:pt>
    <dgm:pt modelId="{7FF5ABD3-BD54-495B-9EAA-192D06913285}" type="pres">
      <dgm:prSet presAssocID="{45E63482-E40F-4081-AAF2-71F0C5E14952}" presName="tile1" presStyleLbl="node1" presStyleIdx="0" presStyleCnt="4"/>
      <dgm:spPr/>
      <dgm:t>
        <a:bodyPr/>
        <a:lstStyle/>
        <a:p>
          <a:endParaRPr lang="fr-FR"/>
        </a:p>
      </dgm:t>
    </dgm:pt>
    <dgm:pt modelId="{B3544AF2-6C52-469A-A8B0-6109CE3FB69F}" type="pres">
      <dgm:prSet presAssocID="{45E63482-E40F-4081-AAF2-71F0C5E14952}" presName="tile1text" presStyleLbl="node1" presStyleIdx="0" presStyleCnt="4">
        <dgm:presLayoutVars>
          <dgm:chMax val="0"/>
          <dgm:chPref val="0"/>
          <dgm:bulletEnabled val="1"/>
        </dgm:presLayoutVars>
      </dgm:prSet>
      <dgm:spPr/>
      <dgm:t>
        <a:bodyPr/>
        <a:lstStyle/>
        <a:p>
          <a:endParaRPr lang="fr-FR"/>
        </a:p>
      </dgm:t>
    </dgm:pt>
    <dgm:pt modelId="{ED965946-3E75-401A-A93F-CC6091FF36E8}" type="pres">
      <dgm:prSet presAssocID="{45E63482-E40F-4081-AAF2-71F0C5E14952}" presName="tile2" presStyleLbl="node1" presStyleIdx="1" presStyleCnt="4"/>
      <dgm:spPr/>
      <dgm:t>
        <a:bodyPr/>
        <a:lstStyle/>
        <a:p>
          <a:endParaRPr lang="fr-FR"/>
        </a:p>
      </dgm:t>
    </dgm:pt>
    <dgm:pt modelId="{128C7B05-3AA8-4A6D-BD69-D32854693397}" type="pres">
      <dgm:prSet presAssocID="{45E63482-E40F-4081-AAF2-71F0C5E14952}" presName="tile2text" presStyleLbl="node1" presStyleIdx="1" presStyleCnt="4">
        <dgm:presLayoutVars>
          <dgm:chMax val="0"/>
          <dgm:chPref val="0"/>
          <dgm:bulletEnabled val="1"/>
        </dgm:presLayoutVars>
      </dgm:prSet>
      <dgm:spPr/>
      <dgm:t>
        <a:bodyPr/>
        <a:lstStyle/>
        <a:p>
          <a:endParaRPr lang="fr-FR"/>
        </a:p>
      </dgm:t>
    </dgm:pt>
    <dgm:pt modelId="{36203452-B698-4C25-8A9E-44FB75F3A5A8}" type="pres">
      <dgm:prSet presAssocID="{45E63482-E40F-4081-AAF2-71F0C5E14952}" presName="tile3" presStyleLbl="node1" presStyleIdx="2" presStyleCnt="4"/>
      <dgm:spPr/>
      <dgm:t>
        <a:bodyPr/>
        <a:lstStyle/>
        <a:p>
          <a:endParaRPr lang="fr-FR"/>
        </a:p>
      </dgm:t>
    </dgm:pt>
    <dgm:pt modelId="{93920DC1-A473-472C-8648-42044421DD21}" type="pres">
      <dgm:prSet presAssocID="{45E63482-E40F-4081-AAF2-71F0C5E14952}" presName="tile3text" presStyleLbl="node1" presStyleIdx="2" presStyleCnt="4">
        <dgm:presLayoutVars>
          <dgm:chMax val="0"/>
          <dgm:chPref val="0"/>
          <dgm:bulletEnabled val="1"/>
        </dgm:presLayoutVars>
      </dgm:prSet>
      <dgm:spPr/>
      <dgm:t>
        <a:bodyPr/>
        <a:lstStyle/>
        <a:p>
          <a:endParaRPr lang="fr-FR"/>
        </a:p>
      </dgm:t>
    </dgm:pt>
    <dgm:pt modelId="{6BBB3C8F-EBC6-4A76-9B60-9790D919A13C}" type="pres">
      <dgm:prSet presAssocID="{45E63482-E40F-4081-AAF2-71F0C5E14952}" presName="tile4" presStyleLbl="node1" presStyleIdx="3" presStyleCnt="4" custLinFactNeighborX="422" custLinFactNeighborY="0"/>
      <dgm:spPr/>
      <dgm:t>
        <a:bodyPr/>
        <a:lstStyle/>
        <a:p>
          <a:endParaRPr lang="fr-FR"/>
        </a:p>
      </dgm:t>
    </dgm:pt>
    <dgm:pt modelId="{93C8A5AC-5A14-4BB2-A706-CF63021338C2}" type="pres">
      <dgm:prSet presAssocID="{45E63482-E40F-4081-AAF2-71F0C5E14952}" presName="tile4text" presStyleLbl="node1" presStyleIdx="3" presStyleCnt="4">
        <dgm:presLayoutVars>
          <dgm:chMax val="0"/>
          <dgm:chPref val="0"/>
          <dgm:bulletEnabled val="1"/>
        </dgm:presLayoutVars>
      </dgm:prSet>
      <dgm:spPr/>
      <dgm:t>
        <a:bodyPr/>
        <a:lstStyle/>
        <a:p>
          <a:endParaRPr lang="fr-FR"/>
        </a:p>
      </dgm:t>
    </dgm:pt>
    <dgm:pt modelId="{6903CD65-605C-4D9C-8EFB-594BF38FEEE4}" type="pres">
      <dgm:prSet presAssocID="{45E63482-E40F-4081-AAF2-71F0C5E14952}" presName="centerTile" presStyleLbl="fgShp" presStyleIdx="0" presStyleCnt="1" custScaleY="93282" custLinFactNeighborX="1657" custLinFactNeighborY="3307">
        <dgm:presLayoutVars>
          <dgm:chMax val="0"/>
          <dgm:chPref val="0"/>
        </dgm:presLayoutVars>
      </dgm:prSet>
      <dgm:spPr/>
      <dgm:t>
        <a:bodyPr/>
        <a:lstStyle/>
        <a:p>
          <a:endParaRPr lang="fr-FR"/>
        </a:p>
      </dgm:t>
    </dgm:pt>
  </dgm:ptLst>
  <dgm:cxnLst>
    <dgm:cxn modelId="{B49981A6-9C13-422A-B923-FBBCE9ADD983}" srcId="{1DF9CD58-3A60-4E58-93C5-A0A2272F07F2}" destId="{CFA8CD80-6D61-4EA2-8D37-7A21EBB72822}" srcOrd="7" destOrd="0" parTransId="{B812C661-0E7F-4EC1-9DD2-F309D92A23D0}" sibTransId="{3198A26A-2E9C-4392-9818-C66942ECDBD1}"/>
    <dgm:cxn modelId="{610F043C-50DE-47D7-9100-27AAC3511E40}" type="presOf" srcId="{8297FA9C-4649-4081-A8D7-A7E15F7AF5A1}" destId="{7FF5ABD3-BD54-495B-9EAA-192D06913285}" srcOrd="0" destOrd="4" presId="urn:microsoft.com/office/officeart/2005/8/layout/matrix1"/>
    <dgm:cxn modelId="{249081BF-E31D-4B81-A327-5E13DD968412}" type="presOf" srcId="{F05A2FFF-6493-4CDB-AB9D-89C8E56A6E23}" destId="{B3544AF2-6C52-469A-A8B0-6109CE3FB69F}" srcOrd="1" destOrd="3" presId="urn:microsoft.com/office/officeart/2005/8/layout/matrix1"/>
    <dgm:cxn modelId="{34EA1315-FA43-4B91-A6E4-8D786963CE0E}" type="presOf" srcId="{71FA05ED-6048-448B-8B08-9D3ADAEEE0EE}" destId="{B3544AF2-6C52-469A-A8B0-6109CE3FB69F}" srcOrd="1" destOrd="7" presId="urn:microsoft.com/office/officeart/2005/8/layout/matrix1"/>
    <dgm:cxn modelId="{EA9855B4-A688-4E0E-A189-335F5CFA639A}" srcId="{1DF9CD58-3A60-4E58-93C5-A0A2272F07F2}" destId="{7184C70B-9766-45F6-9BA0-EC54538B9D8E}" srcOrd="4" destOrd="0" parTransId="{CC2C4927-D878-4817-B8AF-54D570CDA1BD}" sibTransId="{887D0BB0-34BC-4639-ADA7-ADB4996E5871}"/>
    <dgm:cxn modelId="{6A3246CA-89A5-4492-BAD4-55F1F21323AE}" srcId="{6311EC01-C5E8-48AA-994C-9224E2C387EF}" destId="{6CCB2B71-8C5A-45FB-BA18-0E04BB3FB342}" srcOrd="1" destOrd="0" parTransId="{71DD3FE5-0398-42B5-AAE9-442CA79AAE53}" sibTransId="{2BCDCA91-8EB2-45F9-B77A-F724A60BA77B}"/>
    <dgm:cxn modelId="{C5C91BD5-744D-47AC-AFFC-512EE0202F19}" type="presOf" srcId="{1CD7E1DB-AC2D-40D5-A767-76972F909B94}" destId="{6BBB3C8F-EBC6-4A76-9B60-9790D919A13C}" srcOrd="0" destOrd="2" presId="urn:microsoft.com/office/officeart/2005/8/layout/matrix1"/>
    <dgm:cxn modelId="{92C937D9-A849-4B2E-A8D1-06E2EC0C22EB}" type="presOf" srcId="{C3C15630-132E-4A41-93F1-CBCDFEC81AE5}" destId="{93920DC1-A473-472C-8648-42044421DD21}" srcOrd="1" destOrd="7" presId="urn:microsoft.com/office/officeart/2005/8/layout/matrix1"/>
    <dgm:cxn modelId="{175D2CA7-BEEA-43C5-88AD-1846551475FD}" srcId="{E9CFE6F4-E42F-4D6B-889C-DF7C9A8850E5}" destId="{6965E44D-8E92-45D8-9CEC-C509AD67C5EE}" srcOrd="1" destOrd="0" parTransId="{0BC35D00-F7A2-4D31-8C94-DBFA87E5FB19}" sibTransId="{A76E4699-D3E3-4871-B79A-0616D723EB22}"/>
    <dgm:cxn modelId="{E45BC3DF-71CB-4746-84B1-F61B02A165FD}" type="presOf" srcId="{7184C70B-9766-45F6-9BA0-EC54538B9D8E}" destId="{93920DC1-A473-472C-8648-42044421DD21}" srcOrd="1" destOrd="5" presId="urn:microsoft.com/office/officeart/2005/8/layout/matrix1"/>
    <dgm:cxn modelId="{D08D3876-98AE-4821-B2FE-0B70139A2F1D}" srcId="{8AF82BAA-DB34-4743-9F3C-8F58C06BBF8F}" destId="{E320EF4C-C98C-478F-98B9-2DDC9F4286B8}" srcOrd="2" destOrd="0" parTransId="{F5B9BB45-4BA6-4BDC-9FB0-DA0C03FFE571}" sibTransId="{F48C91D5-05FA-4BF2-8B27-EB253D8EC58D}"/>
    <dgm:cxn modelId="{E92AF71F-0D26-4353-A40A-EA7F925247D3}" type="presOf" srcId="{FCB75674-1FE1-41E3-90BE-A360276B1FDD}" destId="{93920DC1-A473-472C-8648-42044421DD21}" srcOrd="1" destOrd="6" presId="urn:microsoft.com/office/officeart/2005/8/layout/matrix1"/>
    <dgm:cxn modelId="{BA313B20-74B1-4F29-A0C8-65012D488109}" type="presOf" srcId="{E320EF4C-C98C-478F-98B9-2DDC9F4286B8}" destId="{128C7B05-3AA8-4A6D-BD69-D32854693397}" srcOrd="1" destOrd="3" presId="urn:microsoft.com/office/officeart/2005/8/layout/matrix1"/>
    <dgm:cxn modelId="{C689A8BB-C6C2-48C1-AFF9-BC377F6E4B07}" type="presOf" srcId="{A0463802-698C-4EB9-ADB9-F5C13E70F546}" destId="{36203452-B698-4C25-8A9E-44FB75F3A5A8}" srcOrd="0" destOrd="3" presId="urn:microsoft.com/office/officeart/2005/8/layout/matrix1"/>
    <dgm:cxn modelId="{D5005C37-4A17-4260-B052-89D58C2DB088}" type="presOf" srcId="{FCB75674-1FE1-41E3-90BE-A360276B1FDD}" destId="{36203452-B698-4C25-8A9E-44FB75F3A5A8}" srcOrd="0" destOrd="6" presId="urn:microsoft.com/office/officeart/2005/8/layout/matrix1"/>
    <dgm:cxn modelId="{FB5FA320-C9A2-4B2B-ACB8-378F5C78561E}" type="presOf" srcId="{3645EE7D-2D8A-4E05-9303-1C057DA52E9E}" destId="{93C8A5AC-5A14-4BB2-A706-CF63021338C2}" srcOrd="1" destOrd="0" presId="urn:microsoft.com/office/officeart/2005/8/layout/matrix1"/>
    <dgm:cxn modelId="{205FA0E9-9CAF-4E16-80E2-DC1D2B08359B}" srcId="{E9CFE6F4-E42F-4D6B-889C-DF7C9A8850E5}" destId="{F2599A72-05A2-4BA0-869E-E7C42030E155}" srcOrd="3" destOrd="0" parTransId="{E629C1E6-1F54-4974-9829-DA4C5CDA9435}" sibTransId="{1AA75BCA-B9AC-47D9-8006-648372BE358B}"/>
    <dgm:cxn modelId="{B6A4E64A-EF2A-48B4-9BB8-A60594084B97}" type="presOf" srcId="{3645EE7D-2D8A-4E05-9303-1C057DA52E9E}" destId="{6BBB3C8F-EBC6-4A76-9B60-9790D919A13C}" srcOrd="0" destOrd="0" presId="urn:microsoft.com/office/officeart/2005/8/layout/matrix1"/>
    <dgm:cxn modelId="{50643F69-BBF6-44E8-BF41-A99EE4382306}" srcId="{DAFD1AB3-87FE-4604-9B2F-9C02B95F9535}" destId="{A3D4CBC6-F42A-4BFF-A576-91F4CB0C86B7}" srcOrd="2" destOrd="0" parTransId="{5BD3FF40-A391-4C17-9FC1-5C3287409657}" sibTransId="{3C42DD6F-8979-425C-8167-186B8C299753}"/>
    <dgm:cxn modelId="{720F8452-9529-4F44-93F3-9A0DBF30933F}" type="presOf" srcId="{E320EF4C-C98C-478F-98B9-2DDC9F4286B8}" destId="{ED965946-3E75-401A-A93F-CC6091FF36E8}" srcOrd="0" destOrd="3" presId="urn:microsoft.com/office/officeart/2005/8/layout/matrix1"/>
    <dgm:cxn modelId="{B5157ED3-C17B-4241-892D-F56042F8B98A}" srcId="{A0326273-7C02-469C-97BC-7B4029A42545}" destId="{DAFD1AB3-87FE-4604-9B2F-9C02B95F9535}" srcOrd="4" destOrd="0" parTransId="{3EB82789-B289-414F-9603-C251B74B6A94}" sibTransId="{679267AC-69DC-44BA-9842-E33958299B80}"/>
    <dgm:cxn modelId="{966F4CC1-1458-4CD5-A11B-455BD90AEA45}" type="presOf" srcId="{6CCB2B71-8C5A-45FB-BA18-0E04BB3FB342}" destId="{B3544AF2-6C52-469A-A8B0-6109CE3FB69F}" srcOrd="1" destOrd="2" presId="urn:microsoft.com/office/officeart/2005/8/layout/matrix1"/>
    <dgm:cxn modelId="{BEBC3F6C-0DA2-4CB4-8C27-8BD7326488C2}" type="presOf" srcId="{91BF6A20-1C52-42A3-ADA4-68CDBB301987}" destId="{7FF5ABD3-BD54-495B-9EAA-192D06913285}" srcOrd="0" destOrd="8" presId="urn:microsoft.com/office/officeart/2005/8/layout/matrix1"/>
    <dgm:cxn modelId="{A9A504FD-2DEE-4CFD-8724-9769378A495F}" type="presOf" srcId="{205BE70A-879F-420B-9A3A-94430B2416AB}" destId="{B3544AF2-6C52-469A-A8B0-6109CE3FB69F}" srcOrd="1" destOrd="5" presId="urn:microsoft.com/office/officeart/2005/8/layout/matrix1"/>
    <dgm:cxn modelId="{9F47CB88-BC83-4374-A83B-7110159284A6}" type="presOf" srcId="{C3C15630-132E-4A41-93F1-CBCDFEC81AE5}" destId="{36203452-B698-4C25-8A9E-44FB75F3A5A8}" srcOrd="0" destOrd="7" presId="urn:microsoft.com/office/officeart/2005/8/layout/matrix1"/>
    <dgm:cxn modelId="{93A0A5FB-22B2-413E-8F01-6420BB753821}" srcId="{6311EC01-C5E8-48AA-994C-9224E2C387EF}" destId="{71FA05ED-6048-448B-8B08-9D3ADAEEE0EE}" srcOrd="6" destOrd="0" parTransId="{297CFE14-910F-4DF8-AD93-BD86933BC8B7}" sibTransId="{9276912E-A85E-4AEF-B6FD-FBCACD6876D1}"/>
    <dgm:cxn modelId="{2C791765-CA80-4A93-99C5-8C7F10F372A0}" type="presOf" srcId="{6311EC01-C5E8-48AA-994C-9224E2C387EF}" destId="{B3544AF2-6C52-469A-A8B0-6109CE3FB69F}" srcOrd="1" destOrd="0" presId="urn:microsoft.com/office/officeart/2005/8/layout/matrix1"/>
    <dgm:cxn modelId="{06BD840C-CB1B-429F-80AC-96D07ED2CF93}" type="presOf" srcId="{8AF82BAA-DB34-4743-9F3C-8F58C06BBF8F}" destId="{128C7B05-3AA8-4A6D-BD69-D32854693397}" srcOrd="1" destOrd="0" presId="urn:microsoft.com/office/officeart/2005/8/layout/matrix1"/>
    <dgm:cxn modelId="{0DFEFD13-6821-4566-AE8C-2F851E5F8190}" type="presOf" srcId="{B77AB55D-2727-43BB-8E5C-8FDDE900896E}" destId="{93C8A5AC-5A14-4BB2-A706-CF63021338C2}" srcOrd="1" destOrd="4" presId="urn:microsoft.com/office/officeart/2005/8/layout/matrix1"/>
    <dgm:cxn modelId="{FE5B4A24-3E1B-4AA7-B3CC-035269F34702}" srcId="{8AF82BAA-DB34-4743-9F3C-8F58C06BBF8F}" destId="{5BF02C44-A032-426F-A560-82A8AE6D40EA}" srcOrd="1" destOrd="0" parTransId="{003F4EBB-4170-47AF-9C3E-5C78A68A8487}" sibTransId="{893EE043-98F0-4DCB-ADFA-9DB9BBA83647}"/>
    <dgm:cxn modelId="{69561B4D-CD4A-47A4-B551-A19076BB8A8A}" srcId="{6311EC01-C5E8-48AA-994C-9224E2C387EF}" destId="{204DEDAB-23F0-4DB0-AD46-61D45E907FD2}" srcOrd="0" destOrd="0" parTransId="{C44942DB-8808-4730-BC82-C1EA57439395}" sibTransId="{D791EF06-5143-4050-8B7F-60989E3BBAAC}"/>
    <dgm:cxn modelId="{CE29BFE5-C79E-4665-AB11-2E2C002EEC54}" type="presOf" srcId="{3A72087F-ACB8-4059-9356-4C62B89C3B32}" destId="{B3544AF2-6C52-469A-A8B0-6109CE3FB69F}" srcOrd="1" destOrd="6" presId="urn:microsoft.com/office/officeart/2005/8/layout/matrix1"/>
    <dgm:cxn modelId="{1C07FE16-80C1-468B-A47E-FC436FF58079}" srcId="{E9CFE6F4-E42F-4D6B-889C-DF7C9A8850E5}" destId="{EAA66E7E-B9C6-417F-A814-0FC9C3625F7C}" srcOrd="4" destOrd="0" parTransId="{6A5F1C04-6348-48E5-86FE-5DF271F245CF}" sibTransId="{0553494B-6546-4DB3-BF3B-FC052AB4845A}"/>
    <dgm:cxn modelId="{A60F9B7E-362C-4BD2-A108-065A595B11F6}" type="presOf" srcId="{1744E5E6-8487-4467-99BD-17AD22477EEE}" destId="{128C7B05-3AA8-4A6D-BD69-D32854693397}" srcOrd="1" destOrd="4" presId="urn:microsoft.com/office/officeart/2005/8/layout/matrix1"/>
    <dgm:cxn modelId="{77C82595-7556-47FB-9014-26C020C01D59}" srcId="{1DF9CD58-3A60-4E58-93C5-A0A2272F07F2}" destId="{A0463802-698C-4EB9-ADB9-F5C13E70F546}" srcOrd="2" destOrd="0" parTransId="{D2C34232-DE8C-43A0-95F0-92EE21CF7756}" sibTransId="{72DE905C-5DBA-4C3B-B1A5-47986C5C10D1}"/>
    <dgm:cxn modelId="{F945C63E-8D67-4BDA-9DD6-6D9E3EDE07C9}" srcId="{6311EC01-C5E8-48AA-994C-9224E2C387EF}" destId="{205BE70A-879F-420B-9A3A-94430B2416AB}" srcOrd="4" destOrd="0" parTransId="{D79C8885-3EBF-47AF-B58E-7D2D5BD02667}" sibTransId="{7CAC4589-3092-4DEA-B1DA-290FAA2FF253}"/>
    <dgm:cxn modelId="{53DC3D41-1DEE-4C55-B854-10980A6DA04B}" srcId="{8AF82BAA-DB34-4743-9F3C-8F58C06BBF8F}" destId="{81AC998D-5C76-4C0D-B043-0B773D581929}" srcOrd="0" destOrd="0" parTransId="{398FCA66-F53F-42A1-9C52-4FD1860F9751}" sibTransId="{B167B637-C7B1-4A35-9CBC-E9E8F4CC4391}"/>
    <dgm:cxn modelId="{2039B120-589D-41B7-9E6B-3DF1558CA261}" type="presOf" srcId="{81AC998D-5C76-4C0D-B043-0B773D581929}" destId="{128C7B05-3AA8-4A6D-BD69-D32854693397}" srcOrd="1" destOrd="1" presId="urn:microsoft.com/office/officeart/2005/8/layout/matrix1"/>
    <dgm:cxn modelId="{B81C3C52-1C5E-4AA9-8FA2-40F2E3970093}" type="presOf" srcId="{9E033B9E-676A-4442-82D5-FCC4EF19F7A9}" destId="{36203452-B698-4C25-8A9E-44FB75F3A5A8}" srcOrd="0" destOrd="1" presId="urn:microsoft.com/office/officeart/2005/8/layout/matrix1"/>
    <dgm:cxn modelId="{60B04870-5214-4253-96DE-3DEFB9749900}" srcId="{A0326273-7C02-469C-97BC-7B4029A42545}" destId="{E9CFE6F4-E42F-4D6B-889C-DF7C9A8850E5}" srcOrd="5" destOrd="0" parTransId="{DEE817FA-6E42-4E28-AD20-DA4DCF66DE8D}" sibTransId="{85B588EC-053E-4801-A972-A6CD118767CE}"/>
    <dgm:cxn modelId="{F72B6A98-DE4A-483D-8691-EBC16FB5993F}" srcId="{6311EC01-C5E8-48AA-994C-9224E2C387EF}" destId="{F05A2FFF-6493-4CDB-AB9D-89C8E56A6E23}" srcOrd="2" destOrd="0" parTransId="{1FEF0DDB-B4FE-4EC9-83CD-1E2B52D5DC8A}" sibTransId="{13337495-0502-4239-83D7-F585CBE932E5}"/>
    <dgm:cxn modelId="{B87B2DD2-3CCD-431F-BECD-8A27C6940F47}" type="presOf" srcId="{3A72087F-ACB8-4059-9356-4C62B89C3B32}" destId="{7FF5ABD3-BD54-495B-9EAA-192D06913285}" srcOrd="0" destOrd="6" presId="urn:microsoft.com/office/officeart/2005/8/layout/matrix1"/>
    <dgm:cxn modelId="{D3E64643-F4DA-44F1-8071-4B5B8C51841F}" srcId="{DAFD1AB3-87FE-4604-9B2F-9C02B95F9535}" destId="{66A335B6-F928-45E6-B4BC-C6B8AB37FA3C}" srcOrd="4" destOrd="0" parTransId="{4363F0BC-543B-4F6D-9058-0CDEBB22CE73}" sibTransId="{F1D15588-C669-4277-A56D-2B3CCD241320}"/>
    <dgm:cxn modelId="{D7EA4DDC-9C01-45D2-B597-A31E83498759}" srcId="{3645EE7D-2D8A-4E05-9303-1C057DA52E9E}" destId="{F5589788-1746-4F91-B084-7D30DB6D2F8D}" srcOrd="4" destOrd="0" parTransId="{A499A4F7-0B2B-49E8-8B54-486901ED17EE}" sibTransId="{0D7D6488-A025-4E99-B958-D1F2A5AAD3B6}"/>
    <dgm:cxn modelId="{346A5D10-BDCD-48A7-BADA-9BA41923B088}" srcId="{3645EE7D-2D8A-4E05-9303-1C057DA52E9E}" destId="{ED170B40-97C0-4A2C-8972-C510B98168EF}" srcOrd="2" destOrd="0" parTransId="{B963EEE6-265E-4BAF-9F2C-6D359C6ED1A8}" sibTransId="{521B1D25-5ECF-4400-8BB7-935F1B04ADDA}"/>
    <dgm:cxn modelId="{F9FBFBAE-E50A-47CB-A7A2-242AC9E1C062}" type="presOf" srcId="{F05A2FFF-6493-4CDB-AB9D-89C8E56A6E23}" destId="{7FF5ABD3-BD54-495B-9EAA-192D06913285}" srcOrd="0" destOrd="3" presId="urn:microsoft.com/office/officeart/2005/8/layout/matrix1"/>
    <dgm:cxn modelId="{C26DB69D-4EF9-45B0-9643-25F1E11DD5AA}" srcId="{45E63482-E40F-4081-AAF2-71F0C5E14952}" destId="{A0326273-7C02-469C-97BC-7B4029A42545}" srcOrd="0" destOrd="0" parTransId="{DE7305A7-72DE-49B3-8C7E-C47339E96458}" sibTransId="{6FF61D21-E2FF-4FF0-A151-B864972BF20E}"/>
    <dgm:cxn modelId="{D520C578-B98B-4422-A92A-1C58DEE46A13}" type="presOf" srcId="{A0463802-698C-4EB9-ADB9-F5C13E70F546}" destId="{93920DC1-A473-472C-8648-42044421DD21}" srcOrd="1" destOrd="3" presId="urn:microsoft.com/office/officeart/2005/8/layout/matrix1"/>
    <dgm:cxn modelId="{4239270E-8EFF-46CD-BEC4-7393DBF103A8}" srcId="{6311EC01-C5E8-48AA-994C-9224E2C387EF}" destId="{8297FA9C-4649-4081-A8D7-A7E15F7AF5A1}" srcOrd="3" destOrd="0" parTransId="{E0E8F233-5691-4FA6-ACC6-33BFB94F1EDB}" sibTransId="{FA27EEC2-2287-4669-B77F-670603E2C4A9}"/>
    <dgm:cxn modelId="{1099B91F-3FAB-4BE2-9022-B4AB5D96890F}" type="presOf" srcId="{6311EC01-C5E8-48AA-994C-9224E2C387EF}" destId="{7FF5ABD3-BD54-495B-9EAA-192D06913285}" srcOrd="0" destOrd="0" presId="urn:microsoft.com/office/officeart/2005/8/layout/matrix1"/>
    <dgm:cxn modelId="{A5565A3F-1EE2-4E84-84FC-6DC81F81B2E1}" type="presOf" srcId="{204DEDAB-23F0-4DB0-AD46-61D45E907FD2}" destId="{7FF5ABD3-BD54-495B-9EAA-192D06913285}" srcOrd="0" destOrd="1" presId="urn:microsoft.com/office/officeart/2005/8/layout/matrix1"/>
    <dgm:cxn modelId="{0F86EFCD-3CBE-46D0-9857-45F58B358192}" type="presOf" srcId="{1DF9CD58-3A60-4E58-93C5-A0A2272F07F2}" destId="{93920DC1-A473-472C-8648-42044421DD21}" srcOrd="1" destOrd="0" presId="urn:microsoft.com/office/officeart/2005/8/layout/matrix1"/>
    <dgm:cxn modelId="{D1FF3983-921A-4EFB-89C9-3CEEF824B1A1}" srcId="{8AF82BAA-DB34-4743-9F3C-8F58C06BBF8F}" destId="{1744E5E6-8487-4467-99BD-17AD22477EEE}" srcOrd="3" destOrd="0" parTransId="{9EED5E71-EF08-4D0E-B4DA-20D6952C12D1}" sibTransId="{A013B69F-164B-4FD5-AF86-3D1D3E9E7220}"/>
    <dgm:cxn modelId="{D04E0507-288F-4208-9A73-48D80B6279B7}" srcId="{3645EE7D-2D8A-4E05-9303-1C057DA52E9E}" destId="{B77AB55D-2727-43BB-8E5C-8FDDE900896E}" srcOrd="3" destOrd="0" parTransId="{4B05B64B-4812-47E2-9F62-8B1B7E4856C8}" sibTransId="{414799D2-AC1F-4145-A90F-F4DF18A1C17E}"/>
    <dgm:cxn modelId="{9729704F-51B6-4D76-9363-7B6045A07DC5}" type="presOf" srcId="{ED170B40-97C0-4A2C-8972-C510B98168EF}" destId="{93C8A5AC-5A14-4BB2-A706-CF63021338C2}" srcOrd="1" destOrd="3" presId="urn:microsoft.com/office/officeart/2005/8/layout/matrix1"/>
    <dgm:cxn modelId="{C8C9CF95-13C3-4D6F-A66C-066ECFFA145A}" type="presOf" srcId="{CFA8CD80-6D61-4EA2-8D37-7A21EBB72822}" destId="{36203452-B698-4C25-8A9E-44FB75F3A5A8}" srcOrd="0" destOrd="8" presId="urn:microsoft.com/office/officeart/2005/8/layout/matrix1"/>
    <dgm:cxn modelId="{AD6C2C75-F7FA-404C-868E-930117F7D37A}" type="presOf" srcId="{1CD7E1DB-AC2D-40D5-A767-76972F909B94}" destId="{93C8A5AC-5A14-4BB2-A706-CF63021338C2}" srcOrd="1" destOrd="2" presId="urn:microsoft.com/office/officeart/2005/8/layout/matrix1"/>
    <dgm:cxn modelId="{76B5F0C7-9D26-4C84-B605-73C7B51AC72E}" type="presOf" srcId="{F5589788-1746-4F91-B084-7D30DB6D2F8D}" destId="{6BBB3C8F-EBC6-4A76-9B60-9790D919A13C}" srcOrd="0" destOrd="5" presId="urn:microsoft.com/office/officeart/2005/8/layout/matrix1"/>
    <dgm:cxn modelId="{DDC535D1-A8A8-4BBD-B794-D4156165B220}" srcId="{A0326273-7C02-469C-97BC-7B4029A42545}" destId="{6311EC01-C5E8-48AA-994C-9224E2C387EF}" srcOrd="0" destOrd="0" parTransId="{73C8BE83-DCAE-49CB-9F55-DC09017DCAEC}" sibTransId="{126A089C-625E-46D8-AA85-4A47DE3923C9}"/>
    <dgm:cxn modelId="{F857B4F8-5EE6-4663-B153-3D07BE1A08ED}" type="presOf" srcId="{D8238522-9D1B-41F6-B651-E221F26F7FE1}" destId="{93920DC1-A473-472C-8648-42044421DD21}" srcOrd="1" destOrd="2" presId="urn:microsoft.com/office/officeart/2005/8/layout/matrix1"/>
    <dgm:cxn modelId="{0CEECA23-3AAF-4B9E-A17E-5ACEAE31DF98}" srcId="{6311EC01-C5E8-48AA-994C-9224E2C387EF}" destId="{91BF6A20-1C52-42A3-ADA4-68CDBB301987}" srcOrd="7" destOrd="0" parTransId="{70DF0DDD-A012-46D2-AB0A-B32F762D50AE}" sibTransId="{4C1BFFAB-5CF2-4546-BD8C-66672B3543F1}"/>
    <dgm:cxn modelId="{A852F1F0-9472-4902-9117-95EC7C02D430}" srcId="{A0326273-7C02-469C-97BC-7B4029A42545}" destId="{1DF9CD58-3A60-4E58-93C5-A0A2272F07F2}" srcOrd="2" destOrd="0" parTransId="{D71438CC-69E5-4817-9E3E-66F1415463DF}" sibTransId="{AB71D75E-FC9C-4DC3-91E5-CD1E8134CBEB}"/>
    <dgm:cxn modelId="{D151F683-2C16-4371-95D5-C8B6BA17FEA5}" type="presOf" srcId="{AB670BCD-CC8B-4FA8-8203-86F57701B4D8}" destId="{93920DC1-A473-472C-8648-42044421DD21}" srcOrd="1" destOrd="4" presId="urn:microsoft.com/office/officeart/2005/8/layout/matrix1"/>
    <dgm:cxn modelId="{B5D303C8-78E5-468C-B22B-D3B4C31A4150}" type="presOf" srcId="{45E63482-E40F-4081-AAF2-71F0C5E14952}" destId="{331C3961-CEA8-4636-A902-0754C8CC4CD0}" srcOrd="0" destOrd="0" presId="urn:microsoft.com/office/officeart/2005/8/layout/matrix1"/>
    <dgm:cxn modelId="{9BB14831-E7B2-4C2B-9BBA-FF7C00F5CA88}" type="presOf" srcId="{5BF02C44-A032-426F-A560-82A8AE6D40EA}" destId="{ED965946-3E75-401A-A93F-CC6091FF36E8}" srcOrd="0" destOrd="2" presId="urn:microsoft.com/office/officeart/2005/8/layout/matrix1"/>
    <dgm:cxn modelId="{89E9DEA1-2C89-429A-85DB-46196643CF88}" srcId="{1DF9CD58-3A60-4E58-93C5-A0A2272F07F2}" destId="{FCB75674-1FE1-41E3-90BE-A360276B1FDD}" srcOrd="5" destOrd="0" parTransId="{1B6D7FD6-DC9F-4D8A-91BA-8A73ACBC5A9D}" sibTransId="{B81A701E-B94B-41EF-9C5F-5EB2CAA8EE44}"/>
    <dgm:cxn modelId="{F3DC1E59-55A1-42BF-957C-76B4C430991B}" type="presOf" srcId="{9E033B9E-676A-4442-82D5-FCC4EF19F7A9}" destId="{93920DC1-A473-472C-8648-42044421DD21}" srcOrd="1" destOrd="1" presId="urn:microsoft.com/office/officeart/2005/8/layout/matrix1"/>
    <dgm:cxn modelId="{AE813D15-ACA8-4172-96FE-8B4A1876C0C1}" type="presOf" srcId="{6CCB2B71-8C5A-45FB-BA18-0E04BB3FB342}" destId="{7FF5ABD3-BD54-495B-9EAA-192D06913285}" srcOrd="0" destOrd="2" presId="urn:microsoft.com/office/officeart/2005/8/layout/matrix1"/>
    <dgm:cxn modelId="{71CEE6A8-B2E8-4BB7-B4DE-25AB9C959C89}" type="presOf" srcId="{81AC998D-5C76-4C0D-B043-0B773D581929}" destId="{ED965946-3E75-401A-A93F-CC6091FF36E8}" srcOrd="0" destOrd="1" presId="urn:microsoft.com/office/officeart/2005/8/layout/matrix1"/>
    <dgm:cxn modelId="{E05323F8-DD2E-4299-AF95-C00666D1136F}" srcId="{E9CFE6F4-E42F-4D6B-889C-DF7C9A8850E5}" destId="{A1F69A79-3E1C-4315-BDD4-9EA9799A6B06}" srcOrd="2" destOrd="0" parTransId="{D2C4684F-723B-4227-AC01-0C2CFC3D5D81}" sibTransId="{DCD1A822-C4FA-497B-91D0-CE8BAD2DCC9B}"/>
    <dgm:cxn modelId="{2497F1EE-CA1C-451D-A13E-505455B15D5B}" srcId="{E9CFE6F4-E42F-4D6B-889C-DF7C9A8850E5}" destId="{7613FCF8-79B6-4DB4-B98C-4CFBF4B80A73}" srcOrd="0" destOrd="0" parTransId="{DC02A033-4F7E-4AAF-92DE-9B046E3E7905}" sibTransId="{83BEC85E-2B24-44A7-9C37-2766C3F73E49}"/>
    <dgm:cxn modelId="{FA174E38-511D-4C95-BD77-773C7D9693C8}" srcId="{6311EC01-C5E8-48AA-994C-9224E2C387EF}" destId="{3A72087F-ACB8-4059-9356-4C62B89C3B32}" srcOrd="5" destOrd="0" parTransId="{2B1E3A9B-BE07-4F1F-A7AB-5E613FD1A37E}" sibTransId="{F0BE222C-0A6E-4D1C-81A5-EA2EA14D898E}"/>
    <dgm:cxn modelId="{E98172D4-1509-4D72-AB2B-311FDEED0B49}" srcId="{DAFD1AB3-87FE-4604-9B2F-9C02B95F9535}" destId="{AAE92DEE-A469-420A-8405-639010579171}" srcOrd="1" destOrd="0" parTransId="{D006089C-2A67-4A0C-BE9A-220971545732}" sibTransId="{F4E58AA6-4472-4ACA-9996-F6BED924F794}"/>
    <dgm:cxn modelId="{0FB29005-7B99-40A1-BB31-BA1B17991436}" srcId="{1DF9CD58-3A60-4E58-93C5-A0A2272F07F2}" destId="{AB670BCD-CC8B-4FA8-8203-86F57701B4D8}" srcOrd="3" destOrd="0" parTransId="{8E42C9F1-B113-4D2B-AB8D-E70F7A6E1AA5}" sibTransId="{77ADE511-773D-4A05-BBB0-0E4E59181E98}"/>
    <dgm:cxn modelId="{0DDFC68E-96FB-4310-B3FF-366B8954098A}" type="presOf" srcId="{C6A83E17-6553-4152-A801-0AA620319A30}" destId="{6BBB3C8F-EBC6-4A76-9B60-9790D919A13C}" srcOrd="0" destOrd="1" presId="urn:microsoft.com/office/officeart/2005/8/layout/matrix1"/>
    <dgm:cxn modelId="{9CE93844-D3FA-4B3A-A3B3-8D670225EC71}" srcId="{DAFD1AB3-87FE-4604-9B2F-9C02B95F9535}" destId="{B0A14D32-73C0-4E0B-99C3-A17A9A218E8F}" srcOrd="3" destOrd="0" parTransId="{BB5B8D75-071A-4F0F-9B89-BEF9F0335C21}" sibTransId="{E772F0D3-4C5A-4E46-B1ED-A9DD516D4E3D}"/>
    <dgm:cxn modelId="{0EA54C3B-E81F-4028-A4DC-2F5CB9C1CF41}" srcId="{1DF9CD58-3A60-4E58-93C5-A0A2272F07F2}" destId="{9E033B9E-676A-4442-82D5-FCC4EF19F7A9}" srcOrd="0" destOrd="0" parTransId="{8F2403F3-A7EE-4732-A5E1-59FB35DFCE6D}" sibTransId="{8D14DACA-B54D-4C13-B649-AB9F96BD458D}"/>
    <dgm:cxn modelId="{75B61D4D-4811-43D0-BE5B-92F22DE7AFDB}" type="presOf" srcId="{AB670BCD-CC8B-4FA8-8203-86F57701B4D8}" destId="{36203452-B698-4C25-8A9E-44FB75F3A5A8}" srcOrd="0" destOrd="4" presId="urn:microsoft.com/office/officeart/2005/8/layout/matrix1"/>
    <dgm:cxn modelId="{D24D29EE-68CF-4729-A1E6-5546EB8C877D}" srcId="{3645EE7D-2D8A-4E05-9303-1C057DA52E9E}" destId="{C6A83E17-6553-4152-A801-0AA620319A30}" srcOrd="0" destOrd="0" parTransId="{C28F8435-966D-47D8-96E4-78BB0670AB10}" sibTransId="{9DBE9861-415C-4EAD-89F8-ED9B024FF9CD}"/>
    <dgm:cxn modelId="{2C49505F-39D0-4B4A-A376-B808360F6F8C}" type="presOf" srcId="{205BE70A-879F-420B-9A3A-94430B2416AB}" destId="{7FF5ABD3-BD54-495B-9EAA-192D06913285}" srcOrd="0" destOrd="5" presId="urn:microsoft.com/office/officeart/2005/8/layout/matrix1"/>
    <dgm:cxn modelId="{966ACFD7-7E03-41CD-98CC-6C008CB751FC}" type="presOf" srcId="{CFA8CD80-6D61-4EA2-8D37-7A21EBB72822}" destId="{93920DC1-A473-472C-8648-42044421DD21}" srcOrd="1" destOrd="8" presId="urn:microsoft.com/office/officeart/2005/8/layout/matrix1"/>
    <dgm:cxn modelId="{9EAD12E9-C678-4CCA-AAA1-D509D0EBA46F}" srcId="{1DF9CD58-3A60-4E58-93C5-A0A2272F07F2}" destId="{C3C15630-132E-4A41-93F1-CBCDFEC81AE5}" srcOrd="6" destOrd="0" parTransId="{65231EF5-9F5A-4A65-A446-1BD7B0931F5F}" sibTransId="{8353D91D-B4C9-4CF0-9D55-7948A4C1A7D0}"/>
    <dgm:cxn modelId="{53535A80-0F0B-4078-89B3-7BC5EDBDC072}" srcId="{A0326273-7C02-469C-97BC-7B4029A42545}" destId="{3645EE7D-2D8A-4E05-9303-1C057DA52E9E}" srcOrd="3" destOrd="0" parTransId="{8E2A1885-A1D9-4920-A926-93251559AD12}" sibTransId="{A123A42C-9A07-4ACE-BC3F-A99EBBD3D2EE}"/>
    <dgm:cxn modelId="{AC3F4669-E5A9-41D8-BC18-B48012D5B5F8}" type="presOf" srcId="{B77AB55D-2727-43BB-8E5C-8FDDE900896E}" destId="{6BBB3C8F-EBC6-4A76-9B60-9790D919A13C}" srcOrd="0" destOrd="4" presId="urn:microsoft.com/office/officeart/2005/8/layout/matrix1"/>
    <dgm:cxn modelId="{5BAE7FF4-3DE8-4832-A19D-A36B729C50C8}" srcId="{A0326273-7C02-469C-97BC-7B4029A42545}" destId="{8AF82BAA-DB34-4743-9F3C-8F58C06BBF8F}" srcOrd="1" destOrd="0" parTransId="{EBEFDDD3-CC25-455C-9886-8A9DEC16F8F3}" sibTransId="{9E440B01-3AE8-4E55-8088-BA489AB3D892}"/>
    <dgm:cxn modelId="{D235D3AB-BF0E-490B-B5C6-43CC35BEB2CA}" type="presOf" srcId="{5BF02C44-A032-426F-A560-82A8AE6D40EA}" destId="{128C7B05-3AA8-4A6D-BD69-D32854693397}" srcOrd="1" destOrd="2" presId="urn:microsoft.com/office/officeart/2005/8/layout/matrix1"/>
    <dgm:cxn modelId="{50B3AC33-5B53-4B0D-81AD-7292AB071D5C}" type="presOf" srcId="{D8238522-9D1B-41F6-B651-E221F26F7FE1}" destId="{36203452-B698-4C25-8A9E-44FB75F3A5A8}" srcOrd="0" destOrd="2" presId="urn:microsoft.com/office/officeart/2005/8/layout/matrix1"/>
    <dgm:cxn modelId="{4E1C3078-D85B-4408-86DE-E8B2D649D025}" srcId="{DAFD1AB3-87FE-4604-9B2F-9C02B95F9535}" destId="{4296B772-B4D9-4AE6-A919-712ACDC7B47A}" srcOrd="0" destOrd="0" parTransId="{1E615271-C70E-42F2-B6E0-67C990D1DCDA}" sibTransId="{2B86308B-713A-4948-BD35-806D0E8A32C8}"/>
    <dgm:cxn modelId="{DB16E498-BBD6-45F2-8253-CF8FB00F6CE6}" type="presOf" srcId="{7184C70B-9766-45F6-9BA0-EC54538B9D8E}" destId="{36203452-B698-4C25-8A9E-44FB75F3A5A8}" srcOrd="0" destOrd="5" presId="urn:microsoft.com/office/officeart/2005/8/layout/matrix1"/>
    <dgm:cxn modelId="{E32A8EB8-6E7B-4E21-B566-44CD5A81463C}" type="presOf" srcId="{71FA05ED-6048-448B-8B08-9D3ADAEEE0EE}" destId="{7FF5ABD3-BD54-495B-9EAA-192D06913285}" srcOrd="0" destOrd="7" presId="urn:microsoft.com/office/officeart/2005/8/layout/matrix1"/>
    <dgm:cxn modelId="{28CF2FBC-B1FD-4C63-839F-92DFA0B2C664}" type="presOf" srcId="{A0326273-7C02-469C-97BC-7B4029A42545}" destId="{6903CD65-605C-4D9C-8EFB-594BF38FEEE4}" srcOrd="0" destOrd="0" presId="urn:microsoft.com/office/officeart/2005/8/layout/matrix1"/>
    <dgm:cxn modelId="{6E2174B0-A1C7-46AF-ABA8-A83EF5722EB1}" type="presOf" srcId="{1744E5E6-8487-4467-99BD-17AD22477EEE}" destId="{ED965946-3E75-401A-A93F-CC6091FF36E8}" srcOrd="0" destOrd="4" presId="urn:microsoft.com/office/officeart/2005/8/layout/matrix1"/>
    <dgm:cxn modelId="{DA9E6DC9-E0D6-4DA4-8FF5-F2C34B65453B}" type="presOf" srcId="{91BF6A20-1C52-42A3-ADA4-68CDBB301987}" destId="{B3544AF2-6C52-469A-A8B0-6109CE3FB69F}" srcOrd="1" destOrd="8" presId="urn:microsoft.com/office/officeart/2005/8/layout/matrix1"/>
    <dgm:cxn modelId="{AEFE2BAB-2C5B-4E80-9E93-B59FEFF9B786}" type="presOf" srcId="{1DF9CD58-3A60-4E58-93C5-A0A2272F07F2}" destId="{36203452-B698-4C25-8A9E-44FB75F3A5A8}" srcOrd="0" destOrd="0" presId="urn:microsoft.com/office/officeart/2005/8/layout/matrix1"/>
    <dgm:cxn modelId="{28741B1E-4497-4A3E-92CC-02AFE228C4B3}" type="presOf" srcId="{8AF82BAA-DB34-4743-9F3C-8F58C06BBF8F}" destId="{ED965946-3E75-401A-A93F-CC6091FF36E8}" srcOrd="0" destOrd="0" presId="urn:microsoft.com/office/officeart/2005/8/layout/matrix1"/>
    <dgm:cxn modelId="{8A51805C-2376-43BD-8174-92F4BE48F4BA}" srcId="{A0326273-7C02-469C-97BC-7B4029A42545}" destId="{CC3A97B7-401E-41DA-B843-F907B44246CC}" srcOrd="6" destOrd="0" parTransId="{4D5D2029-9142-4407-ADFA-1A81C53865C5}" sibTransId="{23C8E451-3FF0-4A3C-91E1-E9FC893E841D}"/>
    <dgm:cxn modelId="{89CA9590-86B3-45FC-8B3B-22A5744E423A}" type="presOf" srcId="{8297FA9C-4649-4081-A8D7-A7E15F7AF5A1}" destId="{B3544AF2-6C52-469A-A8B0-6109CE3FB69F}" srcOrd="1" destOrd="4" presId="urn:microsoft.com/office/officeart/2005/8/layout/matrix1"/>
    <dgm:cxn modelId="{3F47AE8E-6570-4510-A8CF-D6BF93C3425A}" type="presOf" srcId="{F5589788-1746-4F91-B084-7D30DB6D2F8D}" destId="{93C8A5AC-5A14-4BB2-A706-CF63021338C2}" srcOrd="1" destOrd="5" presId="urn:microsoft.com/office/officeart/2005/8/layout/matrix1"/>
    <dgm:cxn modelId="{2EBC2F18-F0FB-4440-97E6-A9BB59471E1C}" type="presOf" srcId="{C6A83E17-6553-4152-A801-0AA620319A30}" destId="{93C8A5AC-5A14-4BB2-A706-CF63021338C2}" srcOrd="1" destOrd="1" presId="urn:microsoft.com/office/officeart/2005/8/layout/matrix1"/>
    <dgm:cxn modelId="{7AB8EB53-CD7A-4909-8CBC-6428B4FA11F2}" type="presOf" srcId="{204DEDAB-23F0-4DB0-AD46-61D45E907FD2}" destId="{B3544AF2-6C52-469A-A8B0-6109CE3FB69F}" srcOrd="1" destOrd="1" presId="urn:microsoft.com/office/officeart/2005/8/layout/matrix1"/>
    <dgm:cxn modelId="{C88CD94A-88A2-4498-A64E-02811B897506}" srcId="{3645EE7D-2D8A-4E05-9303-1C057DA52E9E}" destId="{1CD7E1DB-AC2D-40D5-A767-76972F909B94}" srcOrd="1" destOrd="0" parTransId="{244E1A4B-188B-485E-86A7-1AA746C7A43D}" sibTransId="{603CDC90-75BD-412D-AD84-7B7EE951403B}"/>
    <dgm:cxn modelId="{F032D97C-0544-4112-A3FF-22CF0D931D41}" type="presOf" srcId="{ED170B40-97C0-4A2C-8972-C510B98168EF}" destId="{6BBB3C8F-EBC6-4A76-9B60-9790D919A13C}" srcOrd="0" destOrd="3" presId="urn:microsoft.com/office/officeart/2005/8/layout/matrix1"/>
    <dgm:cxn modelId="{9B666431-36D0-4448-9A92-2B42DB59BAD8}" srcId="{1DF9CD58-3A60-4E58-93C5-A0A2272F07F2}" destId="{D8238522-9D1B-41F6-B651-E221F26F7FE1}" srcOrd="1" destOrd="0" parTransId="{46AB8596-0D35-45EF-B874-AA37823FDA84}" sibTransId="{73431320-DFF7-4DA2-AD83-FCD244A796D0}"/>
    <dgm:cxn modelId="{CDA85C3F-8BE0-4AEF-B28C-A63BCB61F8EF}" type="presParOf" srcId="{331C3961-CEA8-4636-A902-0754C8CC4CD0}" destId="{0CCF210F-90BC-4B04-8B0E-EF1A9DCDDE7C}" srcOrd="0" destOrd="0" presId="urn:microsoft.com/office/officeart/2005/8/layout/matrix1"/>
    <dgm:cxn modelId="{7EE47FDB-4E24-401A-AAD0-C699F8149B48}" type="presParOf" srcId="{0CCF210F-90BC-4B04-8B0E-EF1A9DCDDE7C}" destId="{7FF5ABD3-BD54-495B-9EAA-192D06913285}" srcOrd="0" destOrd="0" presId="urn:microsoft.com/office/officeart/2005/8/layout/matrix1"/>
    <dgm:cxn modelId="{9FE14A23-322B-46D4-B49A-C401AA245027}" type="presParOf" srcId="{0CCF210F-90BC-4B04-8B0E-EF1A9DCDDE7C}" destId="{B3544AF2-6C52-469A-A8B0-6109CE3FB69F}" srcOrd="1" destOrd="0" presId="urn:microsoft.com/office/officeart/2005/8/layout/matrix1"/>
    <dgm:cxn modelId="{42E682AE-E371-45C5-BCA5-0D9E279BCFD2}" type="presParOf" srcId="{0CCF210F-90BC-4B04-8B0E-EF1A9DCDDE7C}" destId="{ED965946-3E75-401A-A93F-CC6091FF36E8}" srcOrd="2" destOrd="0" presId="urn:microsoft.com/office/officeart/2005/8/layout/matrix1"/>
    <dgm:cxn modelId="{21965BF9-50B9-4017-BBCE-78A7E8CFF1F8}" type="presParOf" srcId="{0CCF210F-90BC-4B04-8B0E-EF1A9DCDDE7C}" destId="{128C7B05-3AA8-4A6D-BD69-D32854693397}" srcOrd="3" destOrd="0" presId="urn:microsoft.com/office/officeart/2005/8/layout/matrix1"/>
    <dgm:cxn modelId="{B2842889-3E0E-499A-ACB9-B44B907A64F5}" type="presParOf" srcId="{0CCF210F-90BC-4B04-8B0E-EF1A9DCDDE7C}" destId="{36203452-B698-4C25-8A9E-44FB75F3A5A8}" srcOrd="4" destOrd="0" presId="urn:microsoft.com/office/officeart/2005/8/layout/matrix1"/>
    <dgm:cxn modelId="{0E3803E2-1FF6-4A44-916F-E1B86CF15773}" type="presParOf" srcId="{0CCF210F-90BC-4B04-8B0E-EF1A9DCDDE7C}" destId="{93920DC1-A473-472C-8648-42044421DD21}" srcOrd="5" destOrd="0" presId="urn:microsoft.com/office/officeart/2005/8/layout/matrix1"/>
    <dgm:cxn modelId="{F6E0C55C-4912-47F0-8022-402506503412}" type="presParOf" srcId="{0CCF210F-90BC-4B04-8B0E-EF1A9DCDDE7C}" destId="{6BBB3C8F-EBC6-4A76-9B60-9790D919A13C}" srcOrd="6" destOrd="0" presId="urn:microsoft.com/office/officeart/2005/8/layout/matrix1"/>
    <dgm:cxn modelId="{F97055F5-2F95-44C2-9A6C-C35F5A6623E6}" type="presParOf" srcId="{0CCF210F-90BC-4B04-8B0E-EF1A9DCDDE7C}" destId="{93C8A5AC-5A14-4BB2-A706-CF63021338C2}" srcOrd="7" destOrd="0" presId="urn:microsoft.com/office/officeart/2005/8/layout/matrix1"/>
    <dgm:cxn modelId="{E0A63405-D944-4A14-9DD1-B04732D9A01F}" type="presParOf" srcId="{331C3961-CEA8-4636-A902-0754C8CC4CD0}" destId="{6903CD65-605C-4D9C-8EFB-594BF38FEEE4}" srcOrd="1" destOrd="0" presId="urn:microsoft.com/office/officeart/2005/8/layout/matrix1"/>
  </dgm:cxnLst>
  <dgm:bg>
    <a:gradFill flip="none" rotWithShape="1">
      <a:gsLst>
        <a:gs pos="0">
          <a:srgbClr val="BFE2DF"/>
        </a:gs>
        <a:gs pos="74000">
          <a:schemeClr val="accent5">
            <a:lumMod val="45000"/>
            <a:lumOff val="55000"/>
          </a:schemeClr>
        </a:gs>
        <a:gs pos="83000">
          <a:schemeClr val="accent5">
            <a:lumMod val="45000"/>
            <a:lumOff val="55000"/>
          </a:schemeClr>
        </a:gs>
        <a:gs pos="100000">
          <a:schemeClr val="accent5">
            <a:lumMod val="30000"/>
            <a:lumOff val="70000"/>
          </a:schemeClr>
        </a:gs>
      </a:gsLst>
      <a:lin ang="2700000" scaled="1"/>
      <a:tileRect/>
    </a:gra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91C36EE-A09A-4EBA-9591-7607F7E9C2E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E91AB4F8-57A7-48A4-81E8-21FB096B6D3B}">
      <dgm:prSet phldrT="[Texte]"/>
      <dgm:spPr>
        <a:solidFill>
          <a:srgbClr val="009999"/>
        </a:solidFill>
        <a:ln>
          <a:solidFill>
            <a:srgbClr val="009999"/>
          </a:solidFill>
        </a:ln>
      </dgm:spPr>
      <dgm:t>
        <a:bodyPr/>
        <a:lstStyle/>
        <a:p>
          <a:r>
            <a:rPr lang="fr-FR" b="1" dirty="0" smtClean="0">
              <a:solidFill>
                <a:schemeClr val="bg1">
                  <a:lumMod val="95000"/>
                </a:schemeClr>
              </a:solidFill>
              <a:latin typeface="Calibri Light" panose="020F0302020204030204" pitchFamily="34" charset="0"/>
              <a:cs typeface="Calibri Light" panose="020F0302020204030204" pitchFamily="34" charset="0"/>
            </a:rPr>
            <a:t>Humain</a:t>
          </a:r>
          <a:endParaRPr lang="fr-FR" b="1" dirty="0">
            <a:solidFill>
              <a:schemeClr val="bg1">
                <a:lumMod val="95000"/>
              </a:schemeClr>
            </a:solidFill>
            <a:latin typeface="Calibri Light" panose="020F0302020204030204" pitchFamily="34" charset="0"/>
            <a:cs typeface="Calibri Light" panose="020F0302020204030204" pitchFamily="34" charset="0"/>
          </a:endParaRPr>
        </a:p>
      </dgm:t>
    </dgm:pt>
    <dgm:pt modelId="{844F2A82-4723-443C-A694-0628BFD6D65A}" type="parTrans" cxnId="{66380056-11F1-4B9F-98CC-3E7E72E2759F}">
      <dgm:prSet/>
      <dgm:spPr/>
      <dgm:t>
        <a:bodyPr/>
        <a:lstStyle/>
        <a:p>
          <a:endParaRPr lang="fr-FR"/>
        </a:p>
      </dgm:t>
    </dgm:pt>
    <dgm:pt modelId="{91BB3471-6635-4302-B343-CCB1FEF1FF4D}" type="sibTrans" cxnId="{66380056-11F1-4B9F-98CC-3E7E72E2759F}">
      <dgm:prSet/>
      <dgm:spPr/>
      <dgm:t>
        <a:bodyPr/>
        <a:lstStyle/>
        <a:p>
          <a:endParaRPr lang="fr-FR"/>
        </a:p>
      </dgm:t>
    </dgm:pt>
    <dgm:pt modelId="{EBA93489-EC21-4BAA-A4D1-734D70AF9B00}">
      <dgm:prSet phldrT="[Texte]"/>
      <dgm:spPr>
        <a:solidFill>
          <a:srgbClr val="BFE2DF">
            <a:alpha val="90000"/>
          </a:srgbClr>
        </a:solidFill>
        <a:ln>
          <a:solidFill>
            <a:srgbClr val="BFE2DF">
              <a:alpha val="90000"/>
            </a:srgbClr>
          </a:solidFill>
        </a:ln>
      </dgm:spPr>
      <dgm:t>
        <a:bodyPr/>
        <a:lstStyle/>
        <a:p>
          <a:r>
            <a:rPr lang="fr-FR" dirty="0" smtClean="0">
              <a:solidFill>
                <a:schemeClr val="tx1"/>
              </a:solidFill>
              <a:latin typeface="Calibri Light" panose="020F0302020204030204" pitchFamily="34" charset="0"/>
              <a:cs typeface="Calibri Light" panose="020F0302020204030204" pitchFamily="34" charset="0"/>
            </a:rPr>
            <a:t> Taille du groupe</a:t>
          </a:r>
          <a:endParaRPr lang="fr-FR" dirty="0">
            <a:solidFill>
              <a:schemeClr val="tx1"/>
            </a:solidFill>
            <a:latin typeface="Calibri Light" panose="020F0302020204030204" pitchFamily="34" charset="0"/>
            <a:cs typeface="Calibri Light" panose="020F0302020204030204" pitchFamily="34" charset="0"/>
          </a:endParaRPr>
        </a:p>
      </dgm:t>
    </dgm:pt>
    <dgm:pt modelId="{C82BB8C9-18B8-46AB-95C1-BDDC54E370B3}" type="parTrans" cxnId="{B560F756-1521-4C4A-946C-3D237B33A1C4}">
      <dgm:prSet/>
      <dgm:spPr/>
      <dgm:t>
        <a:bodyPr/>
        <a:lstStyle/>
        <a:p>
          <a:endParaRPr lang="fr-FR"/>
        </a:p>
      </dgm:t>
    </dgm:pt>
    <dgm:pt modelId="{8D51A05E-93E4-4A6E-80D4-0ED0686C14B1}" type="sibTrans" cxnId="{B560F756-1521-4C4A-946C-3D237B33A1C4}">
      <dgm:prSet/>
      <dgm:spPr/>
      <dgm:t>
        <a:bodyPr/>
        <a:lstStyle/>
        <a:p>
          <a:endParaRPr lang="fr-FR"/>
        </a:p>
      </dgm:t>
    </dgm:pt>
    <dgm:pt modelId="{6F256D6C-78A4-4EBA-B824-3B6854E33369}">
      <dgm:prSet phldrT="[Texte]"/>
      <dgm:spPr>
        <a:solidFill>
          <a:srgbClr val="BFE2DF">
            <a:alpha val="90000"/>
          </a:srgbClr>
        </a:solidFill>
        <a:ln>
          <a:solidFill>
            <a:srgbClr val="BFE2DF">
              <a:alpha val="90000"/>
            </a:srgbClr>
          </a:solidFill>
        </a:ln>
      </dgm:spPr>
      <dgm:t>
        <a:bodyPr/>
        <a:lstStyle/>
        <a:p>
          <a:r>
            <a:rPr lang="fr-FR" dirty="0" smtClean="0">
              <a:solidFill>
                <a:schemeClr val="tx1"/>
              </a:solidFill>
              <a:latin typeface="Calibri Light" panose="020F0302020204030204" pitchFamily="34" charset="0"/>
              <a:cs typeface="Calibri Light" panose="020F0302020204030204" pitchFamily="34" charset="0"/>
            </a:rPr>
            <a:t> Nombre d’accompagnateurs</a:t>
          </a:r>
          <a:endParaRPr lang="fr-FR" dirty="0">
            <a:solidFill>
              <a:schemeClr val="tx1"/>
            </a:solidFill>
            <a:latin typeface="Calibri Light" panose="020F0302020204030204" pitchFamily="34" charset="0"/>
            <a:cs typeface="Calibri Light" panose="020F0302020204030204" pitchFamily="34" charset="0"/>
          </a:endParaRPr>
        </a:p>
      </dgm:t>
    </dgm:pt>
    <dgm:pt modelId="{6AB6D839-540F-4E73-AC23-4EC9C03B1006}" type="parTrans" cxnId="{892090FE-1206-41A1-BA56-DA976330935B}">
      <dgm:prSet/>
      <dgm:spPr/>
      <dgm:t>
        <a:bodyPr/>
        <a:lstStyle/>
        <a:p>
          <a:endParaRPr lang="fr-FR"/>
        </a:p>
      </dgm:t>
    </dgm:pt>
    <dgm:pt modelId="{B1640FFF-8BE5-4693-B56F-67CF153BE0D5}" type="sibTrans" cxnId="{892090FE-1206-41A1-BA56-DA976330935B}">
      <dgm:prSet/>
      <dgm:spPr/>
      <dgm:t>
        <a:bodyPr/>
        <a:lstStyle/>
        <a:p>
          <a:endParaRPr lang="fr-FR"/>
        </a:p>
      </dgm:t>
    </dgm:pt>
    <dgm:pt modelId="{B63C6C60-2CB2-4187-9A50-2E6DBA73C48E}">
      <dgm:prSet phldrT="[Texte]"/>
      <dgm:spPr>
        <a:solidFill>
          <a:srgbClr val="009999"/>
        </a:solidFill>
        <a:ln>
          <a:solidFill>
            <a:srgbClr val="009999"/>
          </a:solidFill>
        </a:ln>
      </dgm:spPr>
      <dgm:t>
        <a:bodyPr/>
        <a:lstStyle/>
        <a:p>
          <a:r>
            <a:rPr lang="fr-FR" b="1" dirty="0" smtClean="0">
              <a:solidFill>
                <a:schemeClr val="bg1">
                  <a:lumMod val="95000"/>
                </a:schemeClr>
              </a:solidFill>
              <a:latin typeface="Calibri Light" panose="020F0302020204030204" pitchFamily="34" charset="0"/>
              <a:cs typeface="Calibri Light" panose="020F0302020204030204" pitchFamily="34" charset="0"/>
            </a:rPr>
            <a:t>Supports</a:t>
          </a:r>
          <a:r>
            <a:rPr lang="fr-FR" dirty="0" smtClean="0">
              <a:solidFill>
                <a:schemeClr val="bg1">
                  <a:lumMod val="95000"/>
                </a:schemeClr>
              </a:solidFill>
              <a:latin typeface="Calibri Light" panose="020F0302020204030204" pitchFamily="34" charset="0"/>
              <a:cs typeface="Calibri Light" panose="020F0302020204030204" pitchFamily="34" charset="0"/>
            </a:rPr>
            <a:t> </a:t>
          </a:r>
          <a:r>
            <a:rPr lang="fr-FR" b="1" dirty="0" smtClean="0">
              <a:solidFill>
                <a:schemeClr val="bg1">
                  <a:lumMod val="95000"/>
                </a:schemeClr>
              </a:solidFill>
              <a:latin typeface="Calibri Light" panose="020F0302020204030204" pitchFamily="34" charset="0"/>
              <a:cs typeface="Calibri Light" panose="020F0302020204030204" pitchFamily="34" charset="0"/>
            </a:rPr>
            <a:t>et outils</a:t>
          </a:r>
          <a:endParaRPr lang="fr-FR" b="1" dirty="0">
            <a:solidFill>
              <a:schemeClr val="bg1">
                <a:lumMod val="95000"/>
              </a:schemeClr>
            </a:solidFill>
            <a:latin typeface="Calibri Light" panose="020F0302020204030204" pitchFamily="34" charset="0"/>
            <a:cs typeface="Calibri Light" panose="020F0302020204030204" pitchFamily="34" charset="0"/>
          </a:endParaRPr>
        </a:p>
      </dgm:t>
    </dgm:pt>
    <dgm:pt modelId="{332240FF-5F9F-43C1-8D67-03B66FF2521E}" type="parTrans" cxnId="{810915DA-3265-4095-A6A1-08009ECF0394}">
      <dgm:prSet/>
      <dgm:spPr/>
      <dgm:t>
        <a:bodyPr/>
        <a:lstStyle/>
        <a:p>
          <a:endParaRPr lang="fr-FR"/>
        </a:p>
      </dgm:t>
    </dgm:pt>
    <dgm:pt modelId="{3CBFADF9-1EA7-4875-97D0-80558BB2D5ED}" type="sibTrans" cxnId="{810915DA-3265-4095-A6A1-08009ECF0394}">
      <dgm:prSet/>
      <dgm:spPr/>
      <dgm:t>
        <a:bodyPr/>
        <a:lstStyle/>
        <a:p>
          <a:endParaRPr lang="fr-FR"/>
        </a:p>
      </dgm:t>
    </dgm:pt>
    <dgm:pt modelId="{540B4682-6529-49DE-AFCE-ACCDA9E156B8}">
      <dgm:prSet phldrT="[Texte]"/>
      <dgm:spPr>
        <a:solidFill>
          <a:srgbClr val="BFE2DF">
            <a:alpha val="90000"/>
          </a:srgbClr>
        </a:solidFill>
        <a:ln>
          <a:solidFill>
            <a:srgbClr val="BFE2DF">
              <a:alpha val="90000"/>
            </a:srgbClr>
          </a:solidFill>
        </a:ln>
      </dgm:spPr>
      <dgm:t>
        <a:bodyPr/>
        <a:lstStyle/>
        <a:p>
          <a:pPr algn="l"/>
          <a:r>
            <a:rPr lang="fr-FR" dirty="0" smtClean="0">
              <a:solidFill>
                <a:schemeClr val="tx1"/>
              </a:solidFill>
              <a:latin typeface="Calibri Light" panose="020F0302020204030204" pitchFamily="34" charset="0"/>
              <a:cs typeface="Calibri Light" panose="020F0302020204030204" pitchFamily="34" charset="0"/>
            </a:rPr>
            <a:t> « Prothèses » cognitives</a:t>
          </a:r>
          <a:endParaRPr lang="fr-FR" dirty="0">
            <a:solidFill>
              <a:schemeClr val="tx1"/>
            </a:solidFill>
            <a:latin typeface="Calibri Light" panose="020F0302020204030204" pitchFamily="34" charset="0"/>
            <a:cs typeface="Calibri Light" panose="020F0302020204030204" pitchFamily="34" charset="0"/>
          </a:endParaRPr>
        </a:p>
      </dgm:t>
    </dgm:pt>
    <dgm:pt modelId="{07FB707C-1E2B-4B9D-BB56-EA6C5048788B}" type="parTrans" cxnId="{4A87BF37-D130-4536-98ED-8F6E7CD02C52}">
      <dgm:prSet/>
      <dgm:spPr/>
      <dgm:t>
        <a:bodyPr/>
        <a:lstStyle/>
        <a:p>
          <a:endParaRPr lang="fr-FR"/>
        </a:p>
      </dgm:t>
    </dgm:pt>
    <dgm:pt modelId="{86207250-1297-4DD8-BCB9-24D780B40573}" type="sibTrans" cxnId="{4A87BF37-D130-4536-98ED-8F6E7CD02C52}">
      <dgm:prSet/>
      <dgm:spPr/>
      <dgm:t>
        <a:bodyPr/>
        <a:lstStyle/>
        <a:p>
          <a:endParaRPr lang="fr-FR"/>
        </a:p>
      </dgm:t>
    </dgm:pt>
    <dgm:pt modelId="{06CDD975-8B7C-4B3E-90EC-4268AEE935BC}">
      <dgm:prSet phldrT="[Texte]"/>
      <dgm:spPr>
        <a:solidFill>
          <a:srgbClr val="BFE2DF">
            <a:alpha val="90000"/>
          </a:srgbClr>
        </a:solidFill>
        <a:ln>
          <a:solidFill>
            <a:srgbClr val="BFE2DF">
              <a:alpha val="90000"/>
            </a:srgbClr>
          </a:solidFill>
        </a:ln>
      </dgm:spPr>
      <dgm:t>
        <a:bodyPr/>
        <a:lstStyle/>
        <a:p>
          <a:pPr algn="l"/>
          <a:r>
            <a:rPr lang="fr-FR" dirty="0" smtClean="0">
              <a:solidFill>
                <a:schemeClr val="tx1"/>
              </a:solidFill>
              <a:latin typeface="Calibri Light" panose="020F0302020204030204" pitchFamily="34" charset="0"/>
              <a:cs typeface="Calibri Light" panose="020F0302020204030204" pitchFamily="34" charset="0"/>
            </a:rPr>
            <a:t> Supports et outils de structuration spatiotemporelle</a:t>
          </a:r>
          <a:endParaRPr lang="fr-FR" dirty="0">
            <a:solidFill>
              <a:schemeClr val="tx1"/>
            </a:solidFill>
            <a:latin typeface="Calibri Light" panose="020F0302020204030204" pitchFamily="34" charset="0"/>
            <a:cs typeface="Calibri Light" panose="020F0302020204030204" pitchFamily="34" charset="0"/>
          </a:endParaRPr>
        </a:p>
      </dgm:t>
    </dgm:pt>
    <dgm:pt modelId="{2299EAAB-BDCA-4C66-BC88-1DAE2349D54D}" type="parTrans" cxnId="{BF113CB3-065A-427C-B3F2-35DD6E387FC4}">
      <dgm:prSet/>
      <dgm:spPr/>
      <dgm:t>
        <a:bodyPr/>
        <a:lstStyle/>
        <a:p>
          <a:endParaRPr lang="fr-FR"/>
        </a:p>
      </dgm:t>
    </dgm:pt>
    <dgm:pt modelId="{0B8FE1A2-BDBD-44CD-9EA8-8F9A47F47953}" type="sibTrans" cxnId="{BF113CB3-065A-427C-B3F2-35DD6E387FC4}">
      <dgm:prSet/>
      <dgm:spPr/>
      <dgm:t>
        <a:bodyPr/>
        <a:lstStyle/>
        <a:p>
          <a:endParaRPr lang="fr-FR"/>
        </a:p>
      </dgm:t>
    </dgm:pt>
    <dgm:pt modelId="{620D4EB7-BCCC-45CE-8E7F-A5F41DD616DB}">
      <dgm:prSet phldrT="[Texte]"/>
      <dgm:spPr>
        <a:solidFill>
          <a:srgbClr val="009999"/>
        </a:solidFill>
        <a:ln>
          <a:solidFill>
            <a:srgbClr val="009999"/>
          </a:solidFill>
        </a:ln>
      </dgm:spPr>
      <dgm:t>
        <a:bodyPr/>
        <a:lstStyle/>
        <a:p>
          <a:r>
            <a:rPr lang="fr-FR" b="1" dirty="0" smtClean="0">
              <a:solidFill>
                <a:schemeClr val="bg1">
                  <a:lumMod val="95000"/>
                </a:schemeClr>
              </a:solidFill>
              <a:latin typeface="Calibri Light" panose="020F0302020204030204" pitchFamily="34" charset="0"/>
              <a:cs typeface="Calibri Light" panose="020F0302020204030204" pitchFamily="34" charset="0"/>
            </a:rPr>
            <a:t>Accompagnements spécifiques</a:t>
          </a:r>
          <a:endParaRPr lang="fr-FR" b="1" dirty="0">
            <a:solidFill>
              <a:schemeClr val="bg1">
                <a:lumMod val="95000"/>
              </a:schemeClr>
            </a:solidFill>
            <a:latin typeface="Calibri Light" panose="020F0302020204030204" pitchFamily="34" charset="0"/>
            <a:cs typeface="Calibri Light" panose="020F0302020204030204" pitchFamily="34" charset="0"/>
          </a:endParaRPr>
        </a:p>
      </dgm:t>
    </dgm:pt>
    <dgm:pt modelId="{3DDB5F27-CC45-44D7-BD7A-86F809ED5D79}" type="parTrans" cxnId="{971B1E4F-F6F5-42BC-BEC2-D9BBD705BA05}">
      <dgm:prSet/>
      <dgm:spPr/>
      <dgm:t>
        <a:bodyPr/>
        <a:lstStyle/>
        <a:p>
          <a:endParaRPr lang="fr-FR"/>
        </a:p>
      </dgm:t>
    </dgm:pt>
    <dgm:pt modelId="{05663C88-F987-4DCD-9063-FA4DCE35F9B9}" type="sibTrans" cxnId="{971B1E4F-F6F5-42BC-BEC2-D9BBD705BA05}">
      <dgm:prSet/>
      <dgm:spPr/>
      <dgm:t>
        <a:bodyPr/>
        <a:lstStyle/>
        <a:p>
          <a:endParaRPr lang="fr-FR"/>
        </a:p>
      </dgm:t>
    </dgm:pt>
    <dgm:pt modelId="{2DE770FE-5449-4015-A8F7-F3C03E5B7537}">
      <dgm:prSet phldrT="[Texte]"/>
      <dgm:spPr>
        <a:solidFill>
          <a:srgbClr val="BFE2DF">
            <a:alpha val="90000"/>
          </a:srgbClr>
        </a:solidFill>
        <a:ln>
          <a:solidFill>
            <a:srgbClr val="BFE2DF">
              <a:alpha val="90000"/>
            </a:srgbClr>
          </a:solidFill>
        </a:ln>
      </dgm:spPr>
      <dgm:t>
        <a:bodyPr/>
        <a:lstStyle/>
        <a:p>
          <a:pPr algn="just"/>
          <a:r>
            <a:rPr lang="fr-FR" dirty="0" smtClean="0">
              <a:solidFill>
                <a:schemeClr val="tx1"/>
              </a:solidFill>
              <a:latin typeface="Calibri Light" panose="020F0302020204030204" pitchFamily="34" charset="0"/>
              <a:cs typeface="Calibri Light" panose="020F0302020204030204" pitchFamily="34" charset="0"/>
            </a:rPr>
            <a:t> Ergothérapie</a:t>
          </a:r>
          <a:endParaRPr lang="fr-FR" dirty="0">
            <a:solidFill>
              <a:schemeClr val="tx1"/>
            </a:solidFill>
            <a:latin typeface="Calibri Light" panose="020F0302020204030204" pitchFamily="34" charset="0"/>
            <a:cs typeface="Calibri Light" panose="020F0302020204030204" pitchFamily="34" charset="0"/>
          </a:endParaRPr>
        </a:p>
      </dgm:t>
    </dgm:pt>
    <dgm:pt modelId="{A23A791F-2370-4765-BA56-A4B2969639CE}" type="parTrans" cxnId="{0966AFC3-AFAE-4BA0-BF10-91DDD2DA2761}">
      <dgm:prSet/>
      <dgm:spPr/>
      <dgm:t>
        <a:bodyPr/>
        <a:lstStyle/>
        <a:p>
          <a:endParaRPr lang="fr-FR"/>
        </a:p>
      </dgm:t>
    </dgm:pt>
    <dgm:pt modelId="{3E86E47C-5855-4639-8611-5CF5C3652E5B}" type="sibTrans" cxnId="{0966AFC3-AFAE-4BA0-BF10-91DDD2DA2761}">
      <dgm:prSet/>
      <dgm:spPr/>
      <dgm:t>
        <a:bodyPr/>
        <a:lstStyle/>
        <a:p>
          <a:endParaRPr lang="fr-FR"/>
        </a:p>
      </dgm:t>
    </dgm:pt>
    <dgm:pt modelId="{C76517AC-7C57-4341-823B-0DB83B59EC7B}">
      <dgm:prSet phldrT="[Texte]"/>
      <dgm:spPr>
        <a:solidFill>
          <a:srgbClr val="BFE2DF">
            <a:alpha val="90000"/>
          </a:srgbClr>
        </a:solidFill>
        <a:ln>
          <a:solidFill>
            <a:srgbClr val="BFE2DF">
              <a:alpha val="90000"/>
            </a:srgbClr>
          </a:solidFill>
        </a:ln>
      </dgm:spPr>
      <dgm:t>
        <a:bodyPr/>
        <a:lstStyle/>
        <a:p>
          <a:pPr algn="just"/>
          <a:r>
            <a:rPr lang="fr-FR" dirty="0" smtClean="0">
              <a:solidFill>
                <a:schemeClr val="tx1"/>
              </a:solidFill>
              <a:latin typeface="Calibri Light" panose="020F0302020204030204" pitchFamily="34" charset="0"/>
              <a:cs typeface="Calibri Light" panose="020F0302020204030204" pitchFamily="34" charset="0"/>
            </a:rPr>
            <a:t> Psychomotricité</a:t>
          </a:r>
          <a:endParaRPr lang="fr-FR" dirty="0">
            <a:solidFill>
              <a:schemeClr val="tx1"/>
            </a:solidFill>
            <a:latin typeface="Calibri Light" panose="020F0302020204030204" pitchFamily="34" charset="0"/>
            <a:cs typeface="Calibri Light" panose="020F0302020204030204" pitchFamily="34" charset="0"/>
          </a:endParaRPr>
        </a:p>
      </dgm:t>
    </dgm:pt>
    <dgm:pt modelId="{13796D3F-2C41-4B04-8ADB-763998968EC9}" type="parTrans" cxnId="{09C654B0-203B-4004-AEE0-D7ABFF0B6347}">
      <dgm:prSet/>
      <dgm:spPr/>
      <dgm:t>
        <a:bodyPr/>
        <a:lstStyle/>
        <a:p>
          <a:endParaRPr lang="fr-FR"/>
        </a:p>
      </dgm:t>
    </dgm:pt>
    <dgm:pt modelId="{625C5AE5-F9AB-408D-B438-7C2C0A1001B1}" type="sibTrans" cxnId="{09C654B0-203B-4004-AEE0-D7ABFF0B6347}">
      <dgm:prSet/>
      <dgm:spPr/>
      <dgm:t>
        <a:bodyPr/>
        <a:lstStyle/>
        <a:p>
          <a:endParaRPr lang="fr-FR"/>
        </a:p>
      </dgm:t>
    </dgm:pt>
    <dgm:pt modelId="{9F49D6CF-21B7-400B-8513-9735F1D5A30E}">
      <dgm:prSet/>
      <dgm:spPr>
        <a:solidFill>
          <a:srgbClr val="009999"/>
        </a:solidFill>
        <a:ln>
          <a:solidFill>
            <a:srgbClr val="009999"/>
          </a:solidFill>
        </a:ln>
      </dgm:spPr>
      <dgm:t>
        <a:bodyPr/>
        <a:lstStyle/>
        <a:p>
          <a:r>
            <a:rPr lang="fr-FR" b="1" dirty="0" smtClean="0">
              <a:solidFill>
                <a:schemeClr val="bg1">
                  <a:lumMod val="95000"/>
                </a:schemeClr>
              </a:solidFill>
              <a:latin typeface="Calibri Light" panose="020F0302020204030204" pitchFamily="34" charset="0"/>
              <a:cs typeface="Calibri Light" panose="020F0302020204030204" pitchFamily="34" charset="0"/>
            </a:rPr>
            <a:t>Technique</a:t>
          </a:r>
          <a:endParaRPr lang="fr-FR" b="1" dirty="0">
            <a:solidFill>
              <a:schemeClr val="bg1">
                <a:lumMod val="95000"/>
              </a:schemeClr>
            </a:solidFill>
            <a:latin typeface="Calibri Light" panose="020F0302020204030204" pitchFamily="34" charset="0"/>
            <a:cs typeface="Calibri Light" panose="020F0302020204030204" pitchFamily="34" charset="0"/>
          </a:endParaRPr>
        </a:p>
      </dgm:t>
    </dgm:pt>
    <dgm:pt modelId="{5B4377FF-E389-4F3D-99B6-106FF1FFA066}" type="parTrans" cxnId="{90F29800-1448-4665-88BE-F4007209C541}">
      <dgm:prSet/>
      <dgm:spPr/>
      <dgm:t>
        <a:bodyPr/>
        <a:lstStyle/>
        <a:p>
          <a:endParaRPr lang="fr-FR"/>
        </a:p>
      </dgm:t>
    </dgm:pt>
    <dgm:pt modelId="{297C5A85-B7D1-4BA3-8462-478753276F21}" type="sibTrans" cxnId="{90F29800-1448-4665-88BE-F4007209C541}">
      <dgm:prSet/>
      <dgm:spPr/>
      <dgm:t>
        <a:bodyPr/>
        <a:lstStyle/>
        <a:p>
          <a:endParaRPr lang="fr-FR"/>
        </a:p>
      </dgm:t>
    </dgm:pt>
    <dgm:pt modelId="{16901C3E-D1D2-44B0-8A66-1F586D2B6A3D}">
      <dgm:prSet/>
      <dgm:spPr>
        <a:solidFill>
          <a:srgbClr val="009999"/>
        </a:solidFill>
        <a:ln>
          <a:solidFill>
            <a:srgbClr val="009999"/>
          </a:solidFill>
        </a:ln>
      </dgm:spPr>
      <dgm:t>
        <a:bodyPr/>
        <a:lstStyle/>
        <a:p>
          <a:r>
            <a:rPr lang="fr-FR" b="1" dirty="0" smtClean="0">
              <a:solidFill>
                <a:schemeClr val="bg1">
                  <a:lumMod val="95000"/>
                </a:schemeClr>
              </a:solidFill>
              <a:latin typeface="Calibri Light" panose="020F0302020204030204" pitchFamily="34" charset="0"/>
              <a:cs typeface="Calibri Light" panose="020F0302020204030204" pitchFamily="34" charset="0"/>
            </a:rPr>
            <a:t>Environnement</a:t>
          </a:r>
          <a:endParaRPr lang="fr-FR" b="1" dirty="0">
            <a:solidFill>
              <a:schemeClr val="bg1">
                <a:lumMod val="95000"/>
              </a:schemeClr>
            </a:solidFill>
            <a:latin typeface="Calibri Light" panose="020F0302020204030204" pitchFamily="34" charset="0"/>
            <a:cs typeface="Calibri Light" panose="020F0302020204030204" pitchFamily="34" charset="0"/>
          </a:endParaRPr>
        </a:p>
      </dgm:t>
    </dgm:pt>
    <dgm:pt modelId="{8F2884B7-FE8A-490B-9E38-B2D89A3F2349}" type="parTrans" cxnId="{519077CC-4E79-4238-AEF9-AA7CDFB196D4}">
      <dgm:prSet/>
      <dgm:spPr/>
      <dgm:t>
        <a:bodyPr/>
        <a:lstStyle/>
        <a:p>
          <a:endParaRPr lang="fr-FR"/>
        </a:p>
      </dgm:t>
    </dgm:pt>
    <dgm:pt modelId="{F834E933-2587-412B-8AD4-61417D23E0B9}" type="sibTrans" cxnId="{519077CC-4E79-4238-AEF9-AA7CDFB196D4}">
      <dgm:prSet/>
      <dgm:spPr/>
      <dgm:t>
        <a:bodyPr/>
        <a:lstStyle/>
        <a:p>
          <a:endParaRPr lang="fr-FR"/>
        </a:p>
      </dgm:t>
    </dgm:pt>
    <dgm:pt modelId="{E9B9E770-BB67-400C-8CDC-4471FC50880F}">
      <dgm:prSet/>
      <dgm:spPr>
        <a:solidFill>
          <a:srgbClr val="BFE2DF">
            <a:alpha val="90000"/>
          </a:srgbClr>
        </a:solidFill>
        <a:ln>
          <a:solidFill>
            <a:srgbClr val="BFE2DF">
              <a:alpha val="90000"/>
            </a:srgbClr>
          </a:solidFill>
        </a:ln>
      </dgm:spPr>
      <dgm:t>
        <a:bodyPr/>
        <a:lstStyle/>
        <a:p>
          <a:r>
            <a:rPr lang="fr-FR" dirty="0" smtClean="0">
              <a:solidFill>
                <a:schemeClr val="tx1"/>
              </a:solidFill>
              <a:latin typeface="Calibri Light" panose="020F0302020204030204" pitchFamily="34" charset="0"/>
              <a:cs typeface="Calibri Light" panose="020F0302020204030204" pitchFamily="34" charset="0"/>
            </a:rPr>
            <a:t> Casque</a:t>
          </a:r>
          <a:endParaRPr lang="fr-FR" dirty="0">
            <a:solidFill>
              <a:schemeClr val="tx1"/>
            </a:solidFill>
            <a:latin typeface="Calibri Light" panose="020F0302020204030204" pitchFamily="34" charset="0"/>
            <a:cs typeface="Calibri Light" panose="020F0302020204030204" pitchFamily="34" charset="0"/>
          </a:endParaRPr>
        </a:p>
      </dgm:t>
    </dgm:pt>
    <dgm:pt modelId="{294E2EBD-E1FB-431D-9B38-475E73A62046}" type="parTrans" cxnId="{C065D7C9-624D-4DA3-9849-B7DD654DE4A7}">
      <dgm:prSet/>
      <dgm:spPr/>
      <dgm:t>
        <a:bodyPr/>
        <a:lstStyle/>
        <a:p>
          <a:endParaRPr lang="fr-FR"/>
        </a:p>
      </dgm:t>
    </dgm:pt>
    <dgm:pt modelId="{05016493-C0ED-4651-9354-F57BDDCA307F}" type="sibTrans" cxnId="{C065D7C9-624D-4DA3-9849-B7DD654DE4A7}">
      <dgm:prSet/>
      <dgm:spPr/>
      <dgm:t>
        <a:bodyPr/>
        <a:lstStyle/>
        <a:p>
          <a:endParaRPr lang="fr-FR"/>
        </a:p>
      </dgm:t>
    </dgm:pt>
    <dgm:pt modelId="{3933217D-DE7B-4872-9BFF-FA9914281E17}">
      <dgm:prSet/>
      <dgm:spPr>
        <a:solidFill>
          <a:srgbClr val="BFE2DF">
            <a:alpha val="90000"/>
          </a:srgbClr>
        </a:solidFill>
        <a:ln>
          <a:solidFill>
            <a:srgbClr val="BFE2DF">
              <a:alpha val="90000"/>
            </a:srgbClr>
          </a:solidFill>
        </a:ln>
      </dgm:spPr>
      <dgm:t>
        <a:bodyPr/>
        <a:lstStyle/>
        <a:p>
          <a:r>
            <a:rPr lang="fr-FR" dirty="0" smtClean="0">
              <a:solidFill>
                <a:schemeClr val="tx1"/>
              </a:solidFill>
              <a:latin typeface="Calibri Light" panose="020F0302020204030204" pitchFamily="34" charset="0"/>
              <a:cs typeface="Calibri Light" panose="020F0302020204030204" pitchFamily="34" charset="0"/>
            </a:rPr>
            <a:t> Fauteuil</a:t>
          </a:r>
          <a:endParaRPr lang="fr-FR" dirty="0">
            <a:solidFill>
              <a:schemeClr val="tx1"/>
            </a:solidFill>
            <a:latin typeface="Calibri Light" panose="020F0302020204030204" pitchFamily="34" charset="0"/>
            <a:cs typeface="Calibri Light" panose="020F0302020204030204" pitchFamily="34" charset="0"/>
          </a:endParaRPr>
        </a:p>
      </dgm:t>
    </dgm:pt>
    <dgm:pt modelId="{4619400D-EF2C-41BE-BF79-D991D4C00E1E}" type="parTrans" cxnId="{420D066E-386F-4792-9915-D8B36A88CCC5}">
      <dgm:prSet/>
      <dgm:spPr/>
      <dgm:t>
        <a:bodyPr/>
        <a:lstStyle/>
        <a:p>
          <a:endParaRPr lang="fr-FR"/>
        </a:p>
      </dgm:t>
    </dgm:pt>
    <dgm:pt modelId="{3271716F-876D-41C3-8397-DF009C3C10A7}" type="sibTrans" cxnId="{420D066E-386F-4792-9915-D8B36A88CCC5}">
      <dgm:prSet/>
      <dgm:spPr/>
      <dgm:t>
        <a:bodyPr/>
        <a:lstStyle/>
        <a:p>
          <a:endParaRPr lang="fr-FR"/>
        </a:p>
      </dgm:t>
    </dgm:pt>
    <dgm:pt modelId="{1F07CA82-14EE-43A3-B3ED-9801D01E52C9}">
      <dgm:prSet/>
      <dgm:spPr>
        <a:solidFill>
          <a:srgbClr val="BFE2DF">
            <a:alpha val="90000"/>
          </a:srgbClr>
        </a:solidFill>
        <a:ln>
          <a:solidFill>
            <a:srgbClr val="BFE2DF">
              <a:alpha val="90000"/>
            </a:srgbClr>
          </a:solidFill>
        </a:ln>
      </dgm:spPr>
      <dgm:t>
        <a:bodyPr/>
        <a:lstStyle/>
        <a:p>
          <a:r>
            <a:rPr lang="fr-FR" dirty="0" smtClean="0">
              <a:solidFill>
                <a:schemeClr val="tx1"/>
              </a:solidFill>
              <a:latin typeface="Calibri Light" panose="020F0302020204030204" pitchFamily="34" charset="0"/>
              <a:cs typeface="Calibri Light" panose="020F0302020204030204" pitchFamily="34" charset="0"/>
            </a:rPr>
            <a:t> Vélo tricycle adapté </a:t>
          </a:r>
          <a:endParaRPr lang="fr-FR" dirty="0">
            <a:solidFill>
              <a:schemeClr val="tx1"/>
            </a:solidFill>
            <a:latin typeface="Calibri Light" panose="020F0302020204030204" pitchFamily="34" charset="0"/>
            <a:cs typeface="Calibri Light" panose="020F0302020204030204" pitchFamily="34" charset="0"/>
          </a:endParaRPr>
        </a:p>
      </dgm:t>
    </dgm:pt>
    <dgm:pt modelId="{3F01A6DF-4783-4D8D-ACA1-15CB0BE97522}" type="parTrans" cxnId="{D0E4381D-0AC3-4402-93C8-867814124EAB}">
      <dgm:prSet/>
      <dgm:spPr/>
      <dgm:t>
        <a:bodyPr/>
        <a:lstStyle/>
        <a:p>
          <a:endParaRPr lang="fr-FR"/>
        </a:p>
      </dgm:t>
    </dgm:pt>
    <dgm:pt modelId="{3164447F-9BC4-415F-B7E4-605A7ABD5FA0}" type="sibTrans" cxnId="{D0E4381D-0AC3-4402-93C8-867814124EAB}">
      <dgm:prSet/>
      <dgm:spPr/>
      <dgm:t>
        <a:bodyPr/>
        <a:lstStyle/>
        <a:p>
          <a:endParaRPr lang="fr-FR"/>
        </a:p>
      </dgm:t>
    </dgm:pt>
    <dgm:pt modelId="{3102A808-3AA3-4A32-AC19-470AE9FBE5D1}">
      <dgm:prSet/>
      <dgm:spPr>
        <a:solidFill>
          <a:srgbClr val="BFE2DF">
            <a:alpha val="90000"/>
          </a:srgbClr>
        </a:solidFill>
        <a:ln>
          <a:solidFill>
            <a:srgbClr val="BFE2DF">
              <a:alpha val="90000"/>
            </a:srgbClr>
          </a:solidFill>
        </a:ln>
      </dgm:spPr>
      <dgm:t>
        <a:bodyPr/>
        <a:lstStyle/>
        <a:p>
          <a:r>
            <a:rPr lang="fr-FR" sz="1100" dirty="0" smtClean="0">
              <a:solidFill>
                <a:schemeClr val="tx1"/>
              </a:solidFill>
              <a:latin typeface="Calibri Light" panose="020F0302020204030204" pitchFamily="34" charset="0"/>
              <a:cs typeface="Calibri Light" panose="020F0302020204030204" pitchFamily="34" charset="0"/>
            </a:rPr>
            <a:t> Aménagement du lieu de vie (supports « mous », caches angles…)</a:t>
          </a:r>
          <a:endParaRPr lang="fr-FR" sz="1100" dirty="0">
            <a:solidFill>
              <a:schemeClr val="tx1"/>
            </a:solidFill>
            <a:latin typeface="Calibri Light" panose="020F0302020204030204" pitchFamily="34" charset="0"/>
            <a:cs typeface="Calibri Light" panose="020F0302020204030204" pitchFamily="34" charset="0"/>
          </a:endParaRPr>
        </a:p>
      </dgm:t>
    </dgm:pt>
    <dgm:pt modelId="{441184F0-80E1-4F2F-B61C-13F6B7159C55}" type="parTrans" cxnId="{F65B18D7-E95C-40E4-8EDA-2837E43F02A4}">
      <dgm:prSet/>
      <dgm:spPr/>
      <dgm:t>
        <a:bodyPr/>
        <a:lstStyle/>
        <a:p>
          <a:endParaRPr lang="fr-FR"/>
        </a:p>
      </dgm:t>
    </dgm:pt>
    <dgm:pt modelId="{509B0FC3-B6D9-4226-BD1D-827DA2676E90}" type="sibTrans" cxnId="{F65B18D7-E95C-40E4-8EDA-2837E43F02A4}">
      <dgm:prSet/>
      <dgm:spPr/>
      <dgm:t>
        <a:bodyPr/>
        <a:lstStyle/>
        <a:p>
          <a:endParaRPr lang="fr-FR"/>
        </a:p>
      </dgm:t>
    </dgm:pt>
    <dgm:pt modelId="{AB3992C3-EDB8-44E7-9F73-B9BB16733F80}">
      <dgm:prSet/>
      <dgm:spPr>
        <a:solidFill>
          <a:srgbClr val="BFE2DF">
            <a:alpha val="90000"/>
          </a:srgbClr>
        </a:solidFill>
        <a:ln>
          <a:solidFill>
            <a:srgbClr val="BFE2DF">
              <a:alpha val="90000"/>
            </a:srgbClr>
          </a:solidFill>
        </a:ln>
      </dgm:spPr>
      <dgm:t>
        <a:bodyPr/>
        <a:lstStyle/>
        <a:p>
          <a:r>
            <a:rPr lang="fr-FR" sz="1100" dirty="0" smtClean="0">
              <a:solidFill>
                <a:schemeClr val="tx1"/>
              </a:solidFill>
              <a:latin typeface="Calibri Light" panose="020F0302020204030204" pitchFamily="34" charset="0"/>
              <a:cs typeface="Calibri Light" panose="020F0302020204030204" pitchFamily="34" charset="0"/>
            </a:rPr>
            <a:t> Aménagements spatiaux et temporels (ex : laisser plus de temps à la personne pour réaliser l’activité seule).</a:t>
          </a:r>
          <a:endParaRPr lang="fr-FR" sz="1100" dirty="0">
            <a:solidFill>
              <a:schemeClr val="tx1"/>
            </a:solidFill>
            <a:latin typeface="Calibri Light" panose="020F0302020204030204" pitchFamily="34" charset="0"/>
            <a:cs typeface="Calibri Light" panose="020F0302020204030204" pitchFamily="34" charset="0"/>
          </a:endParaRPr>
        </a:p>
      </dgm:t>
    </dgm:pt>
    <dgm:pt modelId="{8C689F15-BB29-4AD2-8593-DD989AAFC7A3}" type="parTrans" cxnId="{49AF2985-B4BD-428E-A1D4-3D8B3AC16E58}">
      <dgm:prSet/>
      <dgm:spPr/>
      <dgm:t>
        <a:bodyPr/>
        <a:lstStyle/>
        <a:p>
          <a:endParaRPr lang="fr-FR"/>
        </a:p>
      </dgm:t>
    </dgm:pt>
    <dgm:pt modelId="{BC2E7FA0-3409-4B81-ACFA-5C955BF7D904}" type="sibTrans" cxnId="{49AF2985-B4BD-428E-A1D4-3D8B3AC16E58}">
      <dgm:prSet/>
      <dgm:spPr/>
      <dgm:t>
        <a:bodyPr/>
        <a:lstStyle/>
        <a:p>
          <a:endParaRPr lang="fr-FR"/>
        </a:p>
      </dgm:t>
    </dgm:pt>
    <dgm:pt modelId="{07A0E219-E7AF-4A9F-AE2F-5E246BF77A76}">
      <dgm:prSet phldrT="[Texte]"/>
      <dgm:spPr>
        <a:solidFill>
          <a:srgbClr val="BFE2DF">
            <a:alpha val="90000"/>
          </a:srgbClr>
        </a:solidFill>
        <a:ln>
          <a:solidFill>
            <a:srgbClr val="BFE2DF">
              <a:alpha val="90000"/>
            </a:srgbClr>
          </a:solidFill>
        </a:ln>
      </dgm:spPr>
      <dgm:t>
        <a:bodyPr/>
        <a:lstStyle/>
        <a:p>
          <a:pPr algn="l"/>
          <a:r>
            <a:rPr lang="fr-FR" dirty="0" smtClean="0">
              <a:solidFill>
                <a:schemeClr val="tx1"/>
              </a:solidFill>
              <a:latin typeface="Calibri Light" panose="020F0302020204030204" pitchFamily="34" charset="0"/>
              <a:cs typeface="Calibri Light" panose="020F0302020204030204" pitchFamily="34" charset="0"/>
            </a:rPr>
            <a:t> Aides à la communication</a:t>
          </a:r>
          <a:endParaRPr lang="fr-FR" dirty="0">
            <a:solidFill>
              <a:schemeClr val="tx1"/>
            </a:solidFill>
            <a:latin typeface="Calibri Light" panose="020F0302020204030204" pitchFamily="34" charset="0"/>
            <a:cs typeface="Calibri Light" panose="020F0302020204030204" pitchFamily="34" charset="0"/>
          </a:endParaRPr>
        </a:p>
      </dgm:t>
    </dgm:pt>
    <dgm:pt modelId="{E4A49C37-8B18-40C0-8E28-72CBB859C140}" type="parTrans" cxnId="{FEABA698-B1BC-4287-8BD3-27219AEFC596}">
      <dgm:prSet/>
      <dgm:spPr/>
      <dgm:t>
        <a:bodyPr/>
        <a:lstStyle/>
        <a:p>
          <a:endParaRPr lang="fr-FR"/>
        </a:p>
      </dgm:t>
    </dgm:pt>
    <dgm:pt modelId="{E10C1CD6-27A1-4150-A2A5-A23C9CA36B4C}" type="sibTrans" cxnId="{FEABA698-B1BC-4287-8BD3-27219AEFC596}">
      <dgm:prSet/>
      <dgm:spPr/>
      <dgm:t>
        <a:bodyPr/>
        <a:lstStyle/>
        <a:p>
          <a:endParaRPr lang="fr-FR"/>
        </a:p>
      </dgm:t>
    </dgm:pt>
    <dgm:pt modelId="{C82F812A-7DBE-4CE9-B0CF-15552D00F9D7}">
      <dgm:prSet phldrT="[Texte]"/>
      <dgm:spPr>
        <a:solidFill>
          <a:srgbClr val="BFE2DF">
            <a:alpha val="90000"/>
          </a:srgbClr>
        </a:solidFill>
        <a:ln>
          <a:solidFill>
            <a:srgbClr val="BFE2DF">
              <a:alpha val="90000"/>
            </a:srgbClr>
          </a:solidFill>
        </a:ln>
      </dgm:spPr>
      <dgm:t>
        <a:bodyPr/>
        <a:lstStyle/>
        <a:p>
          <a:pPr algn="just"/>
          <a:r>
            <a:rPr lang="fr-FR" dirty="0" smtClean="0">
              <a:solidFill>
                <a:schemeClr val="tx1"/>
              </a:solidFill>
              <a:latin typeface="Calibri Light" panose="020F0302020204030204" pitchFamily="34" charset="0"/>
              <a:cs typeface="Calibri Light" panose="020F0302020204030204" pitchFamily="34" charset="0"/>
            </a:rPr>
            <a:t> Remédiation cognitive</a:t>
          </a:r>
          <a:endParaRPr lang="fr-FR" dirty="0">
            <a:solidFill>
              <a:schemeClr val="tx1"/>
            </a:solidFill>
            <a:latin typeface="Calibri Light" panose="020F0302020204030204" pitchFamily="34" charset="0"/>
            <a:cs typeface="Calibri Light" panose="020F0302020204030204" pitchFamily="34" charset="0"/>
          </a:endParaRPr>
        </a:p>
      </dgm:t>
    </dgm:pt>
    <dgm:pt modelId="{9E8FF5F1-B406-420E-87AE-C1B58AB3AD87}" type="parTrans" cxnId="{8051001E-BAE6-48A8-ADE9-E248AFBA6E73}">
      <dgm:prSet/>
      <dgm:spPr/>
      <dgm:t>
        <a:bodyPr/>
        <a:lstStyle/>
        <a:p>
          <a:endParaRPr lang="fr-FR"/>
        </a:p>
      </dgm:t>
    </dgm:pt>
    <dgm:pt modelId="{A71A6979-923B-4D54-B713-16272136498F}" type="sibTrans" cxnId="{8051001E-BAE6-48A8-ADE9-E248AFBA6E73}">
      <dgm:prSet/>
      <dgm:spPr/>
      <dgm:t>
        <a:bodyPr/>
        <a:lstStyle/>
        <a:p>
          <a:endParaRPr lang="fr-FR"/>
        </a:p>
      </dgm:t>
    </dgm:pt>
    <dgm:pt modelId="{EF146AE0-EAD3-402B-B313-9BB2C785150E}">
      <dgm:prSet phldrT="[Texte]"/>
      <dgm:spPr>
        <a:solidFill>
          <a:srgbClr val="BFE2DF">
            <a:alpha val="90000"/>
          </a:srgbClr>
        </a:solidFill>
        <a:ln>
          <a:solidFill>
            <a:srgbClr val="BFE2DF">
              <a:alpha val="90000"/>
            </a:srgbClr>
          </a:solidFill>
        </a:ln>
      </dgm:spPr>
      <dgm:t>
        <a:bodyPr/>
        <a:lstStyle/>
        <a:p>
          <a:pPr algn="just"/>
          <a:r>
            <a:rPr lang="fr-FR" dirty="0" smtClean="0">
              <a:solidFill>
                <a:schemeClr val="tx1"/>
              </a:solidFill>
              <a:latin typeface="Calibri Light" panose="020F0302020204030204" pitchFamily="34" charset="0"/>
              <a:cs typeface="Calibri Light" panose="020F0302020204030204" pitchFamily="34" charset="0"/>
            </a:rPr>
            <a:t> Psychothérapie</a:t>
          </a:r>
          <a:endParaRPr lang="fr-FR" dirty="0">
            <a:solidFill>
              <a:schemeClr val="tx1"/>
            </a:solidFill>
            <a:latin typeface="Calibri Light" panose="020F0302020204030204" pitchFamily="34" charset="0"/>
            <a:cs typeface="Calibri Light" panose="020F0302020204030204" pitchFamily="34" charset="0"/>
          </a:endParaRPr>
        </a:p>
      </dgm:t>
    </dgm:pt>
    <dgm:pt modelId="{3B3009AA-BF9F-45C6-9986-61D1DBB1E253}" type="parTrans" cxnId="{8FE8E611-C202-4F19-9ADD-7857BD7C7216}">
      <dgm:prSet/>
      <dgm:spPr/>
      <dgm:t>
        <a:bodyPr/>
        <a:lstStyle/>
        <a:p>
          <a:endParaRPr lang="fr-FR"/>
        </a:p>
      </dgm:t>
    </dgm:pt>
    <dgm:pt modelId="{C8C36015-A76E-45E4-B430-108E43041768}" type="sibTrans" cxnId="{8FE8E611-C202-4F19-9ADD-7857BD7C7216}">
      <dgm:prSet/>
      <dgm:spPr/>
      <dgm:t>
        <a:bodyPr/>
        <a:lstStyle/>
        <a:p>
          <a:endParaRPr lang="fr-FR"/>
        </a:p>
      </dgm:t>
    </dgm:pt>
    <dgm:pt modelId="{AE6032EE-FBC2-47D0-B64C-C2520345EEC2}">
      <dgm:prSet phldrT="[Texte]"/>
      <dgm:spPr>
        <a:solidFill>
          <a:srgbClr val="BFE2DF">
            <a:alpha val="90000"/>
          </a:srgbClr>
        </a:solidFill>
        <a:ln>
          <a:solidFill>
            <a:srgbClr val="BFE2DF">
              <a:alpha val="90000"/>
            </a:srgbClr>
          </a:solidFill>
        </a:ln>
      </dgm:spPr>
      <dgm:t>
        <a:bodyPr/>
        <a:lstStyle/>
        <a:p>
          <a:pPr algn="just"/>
          <a:r>
            <a:rPr lang="fr-FR" dirty="0" smtClean="0">
              <a:solidFill>
                <a:schemeClr val="tx1"/>
              </a:solidFill>
              <a:latin typeface="Calibri Light" panose="020F0302020204030204" pitchFamily="34" charset="0"/>
              <a:cs typeface="Calibri Light" panose="020F0302020204030204" pitchFamily="34" charset="0"/>
            </a:rPr>
            <a:t> Orthophonie</a:t>
          </a:r>
          <a:endParaRPr lang="fr-FR" dirty="0">
            <a:solidFill>
              <a:schemeClr val="tx1"/>
            </a:solidFill>
            <a:latin typeface="Calibri Light" panose="020F0302020204030204" pitchFamily="34" charset="0"/>
            <a:cs typeface="Calibri Light" panose="020F0302020204030204" pitchFamily="34" charset="0"/>
          </a:endParaRPr>
        </a:p>
      </dgm:t>
    </dgm:pt>
    <dgm:pt modelId="{56FB8429-7F3E-416D-A720-4F490AC2EEC9}" type="parTrans" cxnId="{347D2F1B-B0B2-4576-BDCD-31B3506CCA7D}">
      <dgm:prSet/>
      <dgm:spPr/>
      <dgm:t>
        <a:bodyPr/>
        <a:lstStyle/>
        <a:p>
          <a:endParaRPr lang="fr-FR"/>
        </a:p>
      </dgm:t>
    </dgm:pt>
    <dgm:pt modelId="{9E331EC5-BB89-46D6-9530-6F04F50B3784}" type="sibTrans" cxnId="{347D2F1B-B0B2-4576-BDCD-31B3506CCA7D}">
      <dgm:prSet/>
      <dgm:spPr/>
      <dgm:t>
        <a:bodyPr/>
        <a:lstStyle/>
        <a:p>
          <a:endParaRPr lang="fr-FR"/>
        </a:p>
      </dgm:t>
    </dgm:pt>
    <dgm:pt modelId="{98B66655-0D7C-43E3-B001-8ADD8BFD5D07}">
      <dgm:prSet/>
      <dgm:spPr>
        <a:solidFill>
          <a:srgbClr val="BFE2DF">
            <a:alpha val="90000"/>
          </a:srgbClr>
        </a:solidFill>
        <a:ln>
          <a:solidFill>
            <a:srgbClr val="BFE2DF">
              <a:alpha val="90000"/>
            </a:srgbClr>
          </a:solidFill>
        </a:ln>
      </dgm:spPr>
      <dgm:t>
        <a:bodyPr/>
        <a:lstStyle/>
        <a:p>
          <a:r>
            <a:rPr lang="fr-FR" dirty="0" smtClean="0">
              <a:solidFill>
                <a:schemeClr val="tx1"/>
              </a:solidFill>
              <a:latin typeface="Calibri Light" panose="020F0302020204030204" pitchFamily="34" charset="0"/>
              <a:cs typeface="Calibri Light" panose="020F0302020204030204" pitchFamily="34" charset="0"/>
            </a:rPr>
            <a:t> Matériel connecté</a:t>
          </a:r>
          <a:endParaRPr lang="fr-FR" dirty="0">
            <a:solidFill>
              <a:schemeClr val="tx1"/>
            </a:solidFill>
            <a:latin typeface="Calibri Light" panose="020F0302020204030204" pitchFamily="34" charset="0"/>
            <a:cs typeface="Calibri Light" panose="020F0302020204030204" pitchFamily="34" charset="0"/>
          </a:endParaRPr>
        </a:p>
      </dgm:t>
    </dgm:pt>
    <dgm:pt modelId="{8A7D0122-28D0-450B-9DE7-50591A8B06DC}" type="parTrans" cxnId="{0DBDB1F3-DC80-4FE3-A78C-62A1B0653102}">
      <dgm:prSet/>
      <dgm:spPr/>
      <dgm:t>
        <a:bodyPr/>
        <a:lstStyle/>
        <a:p>
          <a:endParaRPr lang="fr-FR"/>
        </a:p>
      </dgm:t>
    </dgm:pt>
    <dgm:pt modelId="{1DA0B446-6A21-4A8A-BE7A-1FF1437E1011}" type="sibTrans" cxnId="{0DBDB1F3-DC80-4FE3-A78C-62A1B0653102}">
      <dgm:prSet/>
      <dgm:spPr/>
      <dgm:t>
        <a:bodyPr/>
        <a:lstStyle/>
        <a:p>
          <a:endParaRPr lang="fr-FR"/>
        </a:p>
      </dgm:t>
    </dgm:pt>
    <dgm:pt modelId="{0B6CF8F1-2D68-426D-9E4A-4E91FDC7EF00}">
      <dgm:prSet phldrT="[Texte]"/>
      <dgm:spPr>
        <a:solidFill>
          <a:srgbClr val="BFE2DF">
            <a:alpha val="90000"/>
          </a:srgbClr>
        </a:solidFill>
        <a:ln>
          <a:solidFill>
            <a:srgbClr val="BFE2DF">
              <a:alpha val="90000"/>
            </a:srgbClr>
          </a:solidFill>
        </a:ln>
      </dgm:spPr>
      <dgm:t>
        <a:bodyPr/>
        <a:lstStyle/>
        <a:p>
          <a:pPr algn="just"/>
          <a:r>
            <a:rPr lang="fr-FR" dirty="0" smtClean="0">
              <a:solidFill>
                <a:schemeClr val="tx1"/>
              </a:solidFill>
              <a:latin typeface="Calibri Light" panose="020F0302020204030204" pitchFamily="34" charset="0"/>
              <a:cs typeface="Calibri Light" panose="020F0302020204030204" pitchFamily="34" charset="0"/>
            </a:rPr>
            <a:t> Formation (s)</a:t>
          </a:r>
          <a:endParaRPr lang="fr-FR" dirty="0">
            <a:solidFill>
              <a:schemeClr val="tx1"/>
            </a:solidFill>
            <a:latin typeface="Calibri Light" panose="020F0302020204030204" pitchFamily="34" charset="0"/>
            <a:cs typeface="Calibri Light" panose="020F0302020204030204" pitchFamily="34" charset="0"/>
          </a:endParaRPr>
        </a:p>
      </dgm:t>
    </dgm:pt>
    <dgm:pt modelId="{D6E9C293-6182-4127-855B-20D99A7FDB9D}" type="parTrans" cxnId="{BF4F4A7F-9E93-4AD7-A55E-B6AFF276B89F}">
      <dgm:prSet/>
      <dgm:spPr/>
      <dgm:t>
        <a:bodyPr/>
        <a:lstStyle/>
        <a:p>
          <a:endParaRPr lang="fr-FR"/>
        </a:p>
      </dgm:t>
    </dgm:pt>
    <dgm:pt modelId="{E510C213-67BB-4F11-9D27-52543100D21C}" type="sibTrans" cxnId="{BF4F4A7F-9E93-4AD7-A55E-B6AFF276B89F}">
      <dgm:prSet/>
      <dgm:spPr/>
      <dgm:t>
        <a:bodyPr/>
        <a:lstStyle/>
        <a:p>
          <a:endParaRPr lang="fr-FR"/>
        </a:p>
      </dgm:t>
    </dgm:pt>
    <dgm:pt modelId="{5F4DFFAE-2A08-429B-B4D1-D3B5413E57E3}">
      <dgm:prSet phldrT="[Texte]"/>
      <dgm:spPr>
        <a:solidFill>
          <a:srgbClr val="BFE2DF">
            <a:alpha val="90000"/>
          </a:srgbClr>
        </a:solidFill>
        <a:ln>
          <a:solidFill>
            <a:srgbClr val="BFE2DF">
              <a:alpha val="90000"/>
            </a:srgbClr>
          </a:solidFill>
        </a:ln>
      </dgm:spPr>
      <dgm:t>
        <a:bodyPr/>
        <a:lstStyle/>
        <a:p>
          <a:pPr algn="just"/>
          <a:r>
            <a:rPr lang="fr-FR" dirty="0" smtClean="0">
              <a:solidFill>
                <a:schemeClr val="tx1"/>
              </a:solidFill>
              <a:latin typeface="Calibri Light" panose="020F0302020204030204" pitchFamily="34" charset="0"/>
              <a:cs typeface="Calibri Light" panose="020F0302020204030204" pitchFamily="34" charset="0"/>
            </a:rPr>
            <a:t> …</a:t>
          </a:r>
          <a:endParaRPr lang="fr-FR" dirty="0">
            <a:solidFill>
              <a:schemeClr val="tx1"/>
            </a:solidFill>
            <a:latin typeface="Calibri Light" panose="020F0302020204030204" pitchFamily="34" charset="0"/>
            <a:cs typeface="Calibri Light" panose="020F0302020204030204" pitchFamily="34" charset="0"/>
          </a:endParaRPr>
        </a:p>
      </dgm:t>
    </dgm:pt>
    <dgm:pt modelId="{42BAFF06-A027-4D70-9FFC-E0F2864F3843}" type="parTrans" cxnId="{22ACEF26-FDDB-4102-A34C-F4FDED7A32B1}">
      <dgm:prSet/>
      <dgm:spPr/>
      <dgm:t>
        <a:bodyPr/>
        <a:lstStyle/>
        <a:p>
          <a:endParaRPr lang="fr-FR"/>
        </a:p>
      </dgm:t>
    </dgm:pt>
    <dgm:pt modelId="{CD9D136C-0B0C-4374-A55E-6FC587CCE716}" type="sibTrans" cxnId="{22ACEF26-FDDB-4102-A34C-F4FDED7A32B1}">
      <dgm:prSet/>
      <dgm:spPr/>
      <dgm:t>
        <a:bodyPr/>
        <a:lstStyle/>
        <a:p>
          <a:endParaRPr lang="fr-FR"/>
        </a:p>
      </dgm:t>
    </dgm:pt>
    <dgm:pt modelId="{733BA197-633C-4BAC-A8C4-ACC885AB492A}">
      <dgm:prSet/>
      <dgm:spPr>
        <a:solidFill>
          <a:srgbClr val="BFE2DF">
            <a:alpha val="90000"/>
          </a:srgbClr>
        </a:solidFill>
        <a:ln>
          <a:solidFill>
            <a:srgbClr val="BFE2DF">
              <a:alpha val="90000"/>
            </a:srgbClr>
          </a:solidFill>
        </a:ln>
      </dgm:spPr>
      <dgm:t>
        <a:bodyPr/>
        <a:lstStyle/>
        <a:p>
          <a:r>
            <a:rPr lang="fr-FR" dirty="0" smtClean="0">
              <a:solidFill>
                <a:schemeClr val="tx1"/>
              </a:solidFill>
              <a:latin typeface="Calibri Light" panose="020F0302020204030204" pitchFamily="34" charset="0"/>
              <a:cs typeface="Calibri Light" panose="020F0302020204030204" pitchFamily="34" charset="0"/>
            </a:rPr>
            <a:t> …</a:t>
          </a:r>
          <a:endParaRPr lang="fr-FR" dirty="0">
            <a:solidFill>
              <a:schemeClr val="tx1"/>
            </a:solidFill>
            <a:latin typeface="Calibri Light" panose="020F0302020204030204" pitchFamily="34" charset="0"/>
            <a:cs typeface="Calibri Light" panose="020F0302020204030204" pitchFamily="34" charset="0"/>
          </a:endParaRPr>
        </a:p>
      </dgm:t>
    </dgm:pt>
    <dgm:pt modelId="{88E71D62-95CC-4BC5-9C2D-2514407C7C0E}" type="parTrans" cxnId="{2AD5A496-3A7E-474A-970A-F95675E49CC0}">
      <dgm:prSet/>
      <dgm:spPr/>
      <dgm:t>
        <a:bodyPr/>
        <a:lstStyle/>
        <a:p>
          <a:endParaRPr lang="fr-FR"/>
        </a:p>
      </dgm:t>
    </dgm:pt>
    <dgm:pt modelId="{CFE57DD8-BF42-4C65-BF9B-689F2481C4CA}" type="sibTrans" cxnId="{2AD5A496-3A7E-474A-970A-F95675E49CC0}">
      <dgm:prSet/>
      <dgm:spPr/>
      <dgm:t>
        <a:bodyPr/>
        <a:lstStyle/>
        <a:p>
          <a:endParaRPr lang="fr-FR"/>
        </a:p>
      </dgm:t>
    </dgm:pt>
    <dgm:pt modelId="{17039E4B-36F9-46C5-BED2-D034855C9C4F}">
      <dgm:prSet phldrT="[Texte]"/>
      <dgm:spPr>
        <a:solidFill>
          <a:srgbClr val="BFE2DF">
            <a:alpha val="90000"/>
          </a:srgbClr>
        </a:solidFill>
        <a:ln>
          <a:solidFill>
            <a:srgbClr val="BFE2DF">
              <a:alpha val="90000"/>
            </a:srgbClr>
          </a:solidFill>
        </a:ln>
      </dgm:spPr>
      <dgm:t>
        <a:bodyPr/>
        <a:lstStyle/>
        <a:p>
          <a:r>
            <a:rPr lang="fr-FR" dirty="0" smtClean="0">
              <a:solidFill>
                <a:schemeClr val="tx1"/>
              </a:solidFill>
              <a:latin typeface="Calibri Light" panose="020F0302020204030204" pitchFamily="34" charset="0"/>
              <a:cs typeface="Calibri Light" panose="020F0302020204030204" pitchFamily="34" charset="0"/>
            </a:rPr>
            <a:t> Implication des bénévoles / usagers</a:t>
          </a:r>
          <a:endParaRPr lang="fr-FR" dirty="0">
            <a:solidFill>
              <a:schemeClr val="tx1"/>
            </a:solidFill>
            <a:latin typeface="Calibri Light" panose="020F0302020204030204" pitchFamily="34" charset="0"/>
            <a:cs typeface="Calibri Light" panose="020F0302020204030204" pitchFamily="34" charset="0"/>
          </a:endParaRPr>
        </a:p>
      </dgm:t>
    </dgm:pt>
    <dgm:pt modelId="{5B70D8E8-32D2-41F4-8D32-57D75BEE2C43}" type="parTrans" cxnId="{28A323D4-763E-4650-B2B0-7CA8DA46E55B}">
      <dgm:prSet/>
      <dgm:spPr/>
      <dgm:t>
        <a:bodyPr/>
        <a:lstStyle/>
        <a:p>
          <a:endParaRPr lang="fr-FR"/>
        </a:p>
      </dgm:t>
    </dgm:pt>
    <dgm:pt modelId="{38235C70-7651-4775-B2EE-F45594914865}" type="sibTrans" cxnId="{28A323D4-763E-4650-B2B0-7CA8DA46E55B}">
      <dgm:prSet/>
      <dgm:spPr/>
      <dgm:t>
        <a:bodyPr/>
        <a:lstStyle/>
        <a:p>
          <a:endParaRPr lang="fr-FR"/>
        </a:p>
      </dgm:t>
    </dgm:pt>
    <dgm:pt modelId="{E36988C6-BC9E-49E3-83E3-49EC2DADAC96}">
      <dgm:prSet phldrT="[Texte]"/>
      <dgm:spPr>
        <a:solidFill>
          <a:srgbClr val="BFE2DF">
            <a:alpha val="90000"/>
          </a:srgbClr>
        </a:solidFill>
        <a:ln>
          <a:solidFill>
            <a:srgbClr val="BFE2DF">
              <a:alpha val="90000"/>
            </a:srgbClr>
          </a:solidFill>
        </a:ln>
      </dgm:spPr>
      <dgm:t>
        <a:bodyPr/>
        <a:lstStyle/>
        <a:p>
          <a:r>
            <a:rPr lang="fr-FR" dirty="0" smtClean="0">
              <a:solidFill>
                <a:schemeClr val="tx1"/>
              </a:solidFill>
              <a:latin typeface="Calibri Light" panose="020F0302020204030204" pitchFamily="34" charset="0"/>
              <a:cs typeface="Calibri Light" panose="020F0302020204030204" pitchFamily="34" charset="0"/>
            </a:rPr>
            <a:t> …</a:t>
          </a:r>
          <a:endParaRPr lang="fr-FR" dirty="0">
            <a:solidFill>
              <a:schemeClr val="tx1"/>
            </a:solidFill>
            <a:latin typeface="Calibri Light" panose="020F0302020204030204" pitchFamily="34" charset="0"/>
            <a:cs typeface="Calibri Light" panose="020F0302020204030204" pitchFamily="34" charset="0"/>
          </a:endParaRPr>
        </a:p>
      </dgm:t>
    </dgm:pt>
    <dgm:pt modelId="{213C131F-A777-4D06-89A0-A6CC511CE3B2}" type="parTrans" cxnId="{61E09FDE-F843-4F93-9BC2-F2134EB8844F}">
      <dgm:prSet/>
      <dgm:spPr/>
      <dgm:t>
        <a:bodyPr/>
        <a:lstStyle/>
        <a:p>
          <a:endParaRPr lang="fr-FR"/>
        </a:p>
      </dgm:t>
    </dgm:pt>
    <dgm:pt modelId="{3E508151-908A-4A4D-A374-58327539752C}" type="sibTrans" cxnId="{61E09FDE-F843-4F93-9BC2-F2134EB8844F}">
      <dgm:prSet/>
      <dgm:spPr/>
      <dgm:t>
        <a:bodyPr/>
        <a:lstStyle/>
        <a:p>
          <a:endParaRPr lang="fr-FR"/>
        </a:p>
      </dgm:t>
    </dgm:pt>
    <dgm:pt modelId="{B92ECCCD-31B0-455A-BFD7-127C6CE2B42C}">
      <dgm:prSet custT="1"/>
      <dgm:spPr>
        <a:solidFill>
          <a:srgbClr val="BFE2DF">
            <a:alpha val="90000"/>
          </a:srgbClr>
        </a:solidFill>
        <a:ln>
          <a:solidFill>
            <a:srgbClr val="BFE2DF">
              <a:alpha val="90000"/>
            </a:srgbClr>
          </a:solidFill>
        </a:ln>
      </dgm:spPr>
      <dgm:t>
        <a:bodyPr/>
        <a:lstStyle/>
        <a:p>
          <a:r>
            <a:rPr lang="fr-FR" sz="1100" dirty="0" smtClean="0">
              <a:solidFill>
                <a:schemeClr val="tx1"/>
              </a:solidFill>
              <a:latin typeface="Calibri Light" panose="020F0302020204030204" pitchFamily="34" charset="0"/>
              <a:cs typeface="Calibri Light" panose="020F0302020204030204" pitchFamily="34" charset="0"/>
            </a:rPr>
            <a:t> Limiter les distractions</a:t>
          </a:r>
          <a:endParaRPr lang="fr-FR" sz="1100" dirty="0">
            <a:solidFill>
              <a:schemeClr val="tx1"/>
            </a:solidFill>
            <a:latin typeface="Calibri Light" panose="020F0302020204030204" pitchFamily="34" charset="0"/>
            <a:cs typeface="Calibri Light" panose="020F0302020204030204" pitchFamily="34" charset="0"/>
          </a:endParaRPr>
        </a:p>
      </dgm:t>
    </dgm:pt>
    <dgm:pt modelId="{05A3E831-CDFA-4BC8-9E9E-ACE89F1A34E0}" type="parTrans" cxnId="{618D5B9D-A2D7-428D-84FD-50C9865AA190}">
      <dgm:prSet/>
      <dgm:spPr/>
      <dgm:t>
        <a:bodyPr/>
        <a:lstStyle/>
        <a:p>
          <a:endParaRPr lang="fr-FR"/>
        </a:p>
      </dgm:t>
    </dgm:pt>
    <dgm:pt modelId="{7D005C86-2288-4462-BAEA-41426A6A734D}" type="sibTrans" cxnId="{618D5B9D-A2D7-428D-84FD-50C9865AA190}">
      <dgm:prSet/>
      <dgm:spPr/>
      <dgm:t>
        <a:bodyPr/>
        <a:lstStyle/>
        <a:p>
          <a:endParaRPr lang="fr-FR"/>
        </a:p>
      </dgm:t>
    </dgm:pt>
    <dgm:pt modelId="{F9D120C7-BE7B-4F6E-BB8E-AFFB9BFD4995}">
      <dgm:prSet phldrT="[Texte]"/>
      <dgm:spPr>
        <a:solidFill>
          <a:srgbClr val="BFE2DF">
            <a:alpha val="90000"/>
          </a:srgbClr>
        </a:solidFill>
        <a:ln>
          <a:solidFill>
            <a:srgbClr val="BFE2DF">
              <a:alpha val="90000"/>
            </a:srgbClr>
          </a:solidFill>
        </a:ln>
      </dgm:spPr>
      <dgm:t>
        <a:bodyPr/>
        <a:lstStyle/>
        <a:p>
          <a:pPr algn="l"/>
          <a:r>
            <a:rPr lang="fr-FR" dirty="0" smtClean="0">
              <a:solidFill>
                <a:schemeClr val="tx1"/>
              </a:solidFill>
              <a:latin typeface="Calibri Light" panose="020F0302020204030204" pitchFamily="34" charset="0"/>
              <a:cs typeface="Calibri Light" panose="020F0302020204030204" pitchFamily="34" charset="0"/>
            </a:rPr>
            <a:t> Répétition</a:t>
          </a:r>
          <a:endParaRPr lang="fr-FR" dirty="0">
            <a:solidFill>
              <a:schemeClr val="tx1"/>
            </a:solidFill>
            <a:latin typeface="Calibri Light" panose="020F0302020204030204" pitchFamily="34" charset="0"/>
            <a:cs typeface="Calibri Light" panose="020F0302020204030204" pitchFamily="34" charset="0"/>
          </a:endParaRPr>
        </a:p>
      </dgm:t>
    </dgm:pt>
    <dgm:pt modelId="{DA25FCAE-5C81-47DA-AEC2-82EE3A6A26A6}" type="parTrans" cxnId="{3854E2ED-0918-41FD-A130-41D427544A60}">
      <dgm:prSet/>
      <dgm:spPr/>
      <dgm:t>
        <a:bodyPr/>
        <a:lstStyle/>
        <a:p>
          <a:endParaRPr lang="fr-FR"/>
        </a:p>
      </dgm:t>
    </dgm:pt>
    <dgm:pt modelId="{E5A8EC07-46EB-416D-A40E-E8ED1DAC5BC0}" type="sibTrans" cxnId="{3854E2ED-0918-41FD-A130-41D427544A60}">
      <dgm:prSet/>
      <dgm:spPr/>
      <dgm:t>
        <a:bodyPr/>
        <a:lstStyle/>
        <a:p>
          <a:endParaRPr lang="fr-FR"/>
        </a:p>
      </dgm:t>
    </dgm:pt>
    <dgm:pt modelId="{2732000C-95B7-496C-9E33-8DE73A42EB82}">
      <dgm:prSet custT="1"/>
      <dgm:spPr>
        <a:solidFill>
          <a:srgbClr val="BFE2DF">
            <a:alpha val="90000"/>
          </a:srgbClr>
        </a:solidFill>
        <a:ln>
          <a:solidFill>
            <a:srgbClr val="BFE2DF">
              <a:alpha val="90000"/>
            </a:srgbClr>
          </a:solidFill>
        </a:ln>
      </dgm:spPr>
      <dgm:t>
        <a:bodyPr/>
        <a:lstStyle/>
        <a:p>
          <a:r>
            <a:rPr lang="fr-FR" sz="1050" dirty="0" smtClean="0">
              <a:solidFill>
                <a:schemeClr val="tx1"/>
              </a:solidFill>
              <a:latin typeface="Calibri Light" panose="020F0302020204030204" pitchFamily="34" charset="0"/>
              <a:cs typeface="Calibri Light" panose="020F0302020204030204" pitchFamily="34" charset="0"/>
            </a:rPr>
            <a:t> …</a:t>
          </a:r>
          <a:endParaRPr lang="fr-FR" sz="1050" dirty="0">
            <a:solidFill>
              <a:schemeClr val="tx1"/>
            </a:solidFill>
            <a:latin typeface="Calibri Light" panose="020F0302020204030204" pitchFamily="34" charset="0"/>
            <a:cs typeface="Calibri Light" panose="020F0302020204030204" pitchFamily="34" charset="0"/>
          </a:endParaRPr>
        </a:p>
      </dgm:t>
    </dgm:pt>
    <dgm:pt modelId="{2C3B4879-CE9B-490C-BA1F-C16EA112668C}" type="parTrans" cxnId="{92002A83-1085-409D-8C79-24217A8857D8}">
      <dgm:prSet/>
      <dgm:spPr/>
      <dgm:t>
        <a:bodyPr/>
        <a:lstStyle/>
        <a:p>
          <a:endParaRPr lang="fr-FR"/>
        </a:p>
      </dgm:t>
    </dgm:pt>
    <dgm:pt modelId="{3B5157B6-2B2C-4958-8022-BC724360A4C4}" type="sibTrans" cxnId="{92002A83-1085-409D-8C79-24217A8857D8}">
      <dgm:prSet/>
      <dgm:spPr/>
      <dgm:t>
        <a:bodyPr/>
        <a:lstStyle/>
        <a:p>
          <a:endParaRPr lang="fr-FR"/>
        </a:p>
      </dgm:t>
    </dgm:pt>
    <dgm:pt modelId="{06BAC979-40F2-4050-8EE1-86C6697F2A26}">
      <dgm:prSet phldrT="[Texte]"/>
      <dgm:spPr>
        <a:solidFill>
          <a:srgbClr val="BFE2DF">
            <a:alpha val="90000"/>
          </a:srgbClr>
        </a:solidFill>
        <a:ln>
          <a:solidFill>
            <a:srgbClr val="BFE2DF">
              <a:alpha val="90000"/>
            </a:srgbClr>
          </a:solidFill>
        </a:ln>
      </dgm:spPr>
      <dgm:t>
        <a:bodyPr/>
        <a:lstStyle/>
        <a:p>
          <a:pPr algn="l"/>
          <a:r>
            <a:rPr lang="fr-FR" dirty="0" smtClean="0">
              <a:solidFill>
                <a:schemeClr val="tx1"/>
              </a:solidFill>
              <a:latin typeface="Calibri Light" panose="020F0302020204030204" pitchFamily="34" charset="0"/>
              <a:cs typeface="Calibri Light" panose="020F0302020204030204" pitchFamily="34" charset="0"/>
            </a:rPr>
            <a:t> …</a:t>
          </a:r>
          <a:endParaRPr lang="fr-FR" dirty="0">
            <a:solidFill>
              <a:schemeClr val="tx1"/>
            </a:solidFill>
            <a:latin typeface="Calibri Light" panose="020F0302020204030204" pitchFamily="34" charset="0"/>
            <a:cs typeface="Calibri Light" panose="020F0302020204030204" pitchFamily="34" charset="0"/>
          </a:endParaRPr>
        </a:p>
      </dgm:t>
    </dgm:pt>
    <dgm:pt modelId="{576D8C2F-505C-4957-A68D-DD429600E18E}" type="parTrans" cxnId="{90627069-6DD7-463D-99E5-4FBC37B945BB}">
      <dgm:prSet/>
      <dgm:spPr/>
      <dgm:t>
        <a:bodyPr/>
        <a:lstStyle/>
        <a:p>
          <a:endParaRPr lang="fr-FR"/>
        </a:p>
      </dgm:t>
    </dgm:pt>
    <dgm:pt modelId="{5C770410-2435-450B-B3E9-A9B0DCF2695A}" type="sibTrans" cxnId="{90627069-6DD7-463D-99E5-4FBC37B945BB}">
      <dgm:prSet/>
      <dgm:spPr/>
      <dgm:t>
        <a:bodyPr/>
        <a:lstStyle/>
        <a:p>
          <a:endParaRPr lang="fr-FR"/>
        </a:p>
      </dgm:t>
    </dgm:pt>
    <dgm:pt modelId="{38889CCC-0E9E-41DF-97A0-FABACAD2A31A}" type="pres">
      <dgm:prSet presAssocID="{891C36EE-A09A-4EBA-9591-7607F7E9C2EA}" presName="Name0" presStyleCnt="0">
        <dgm:presLayoutVars>
          <dgm:dir/>
          <dgm:animLvl val="lvl"/>
          <dgm:resizeHandles val="exact"/>
        </dgm:presLayoutVars>
      </dgm:prSet>
      <dgm:spPr/>
      <dgm:t>
        <a:bodyPr/>
        <a:lstStyle/>
        <a:p>
          <a:endParaRPr lang="fr-FR"/>
        </a:p>
      </dgm:t>
    </dgm:pt>
    <dgm:pt modelId="{D3F0C08F-1DBB-4BA0-BD71-D60852A3EE3A}" type="pres">
      <dgm:prSet presAssocID="{E91AB4F8-57A7-48A4-81E8-21FB096B6D3B}" presName="composite" presStyleCnt="0"/>
      <dgm:spPr/>
    </dgm:pt>
    <dgm:pt modelId="{B3A514D8-31CD-42AD-A57F-E023956C4856}" type="pres">
      <dgm:prSet presAssocID="{E91AB4F8-57A7-48A4-81E8-21FB096B6D3B}" presName="parTx" presStyleLbl="alignNode1" presStyleIdx="0" presStyleCnt="5">
        <dgm:presLayoutVars>
          <dgm:chMax val="0"/>
          <dgm:chPref val="0"/>
          <dgm:bulletEnabled val="1"/>
        </dgm:presLayoutVars>
      </dgm:prSet>
      <dgm:spPr/>
      <dgm:t>
        <a:bodyPr/>
        <a:lstStyle/>
        <a:p>
          <a:endParaRPr lang="fr-FR"/>
        </a:p>
      </dgm:t>
    </dgm:pt>
    <dgm:pt modelId="{CD5C227D-2437-4798-A277-6A283E5B8DB7}" type="pres">
      <dgm:prSet presAssocID="{E91AB4F8-57A7-48A4-81E8-21FB096B6D3B}" presName="desTx" presStyleLbl="alignAccFollowNode1" presStyleIdx="0" presStyleCnt="5" custScaleY="100000" custLinFactNeighborX="-261" custLinFactNeighborY="1105">
        <dgm:presLayoutVars>
          <dgm:bulletEnabled val="1"/>
        </dgm:presLayoutVars>
      </dgm:prSet>
      <dgm:spPr/>
      <dgm:t>
        <a:bodyPr/>
        <a:lstStyle/>
        <a:p>
          <a:endParaRPr lang="fr-FR"/>
        </a:p>
      </dgm:t>
    </dgm:pt>
    <dgm:pt modelId="{69ADF48F-CF52-4732-93EF-25FC81B598D5}" type="pres">
      <dgm:prSet presAssocID="{91BB3471-6635-4302-B343-CCB1FEF1FF4D}" presName="space" presStyleCnt="0"/>
      <dgm:spPr/>
    </dgm:pt>
    <dgm:pt modelId="{2AC6FC27-38DB-4E59-97AF-C6DE02D23B47}" type="pres">
      <dgm:prSet presAssocID="{9F49D6CF-21B7-400B-8513-9735F1D5A30E}" presName="composite" presStyleCnt="0"/>
      <dgm:spPr/>
    </dgm:pt>
    <dgm:pt modelId="{54D05FBC-A157-44A0-AD68-B7117A8E5DDE}" type="pres">
      <dgm:prSet presAssocID="{9F49D6CF-21B7-400B-8513-9735F1D5A30E}" presName="parTx" presStyleLbl="alignNode1" presStyleIdx="1" presStyleCnt="5" custLinFactNeighborX="-3365" custLinFactNeighborY="0">
        <dgm:presLayoutVars>
          <dgm:chMax val="0"/>
          <dgm:chPref val="0"/>
          <dgm:bulletEnabled val="1"/>
        </dgm:presLayoutVars>
      </dgm:prSet>
      <dgm:spPr/>
      <dgm:t>
        <a:bodyPr/>
        <a:lstStyle/>
        <a:p>
          <a:endParaRPr lang="fr-FR"/>
        </a:p>
      </dgm:t>
    </dgm:pt>
    <dgm:pt modelId="{3FA6BBB2-9BD8-4ACB-B254-B9EE662342C4}" type="pres">
      <dgm:prSet presAssocID="{9F49D6CF-21B7-400B-8513-9735F1D5A30E}" presName="desTx" presStyleLbl="alignAccFollowNode1" presStyleIdx="1" presStyleCnt="5" custScaleY="100000" custLinFactNeighborX="-3503" custLinFactNeighborY="936">
        <dgm:presLayoutVars>
          <dgm:bulletEnabled val="1"/>
        </dgm:presLayoutVars>
      </dgm:prSet>
      <dgm:spPr/>
      <dgm:t>
        <a:bodyPr/>
        <a:lstStyle/>
        <a:p>
          <a:endParaRPr lang="fr-FR"/>
        </a:p>
      </dgm:t>
    </dgm:pt>
    <dgm:pt modelId="{99C255A0-BF2F-4FD9-A908-E7C8BA2D2DAD}" type="pres">
      <dgm:prSet presAssocID="{297C5A85-B7D1-4BA3-8462-478753276F21}" presName="space" presStyleCnt="0"/>
      <dgm:spPr/>
    </dgm:pt>
    <dgm:pt modelId="{FDE951A8-123F-43BD-8C47-6F4748DC3965}" type="pres">
      <dgm:prSet presAssocID="{16901C3E-D1D2-44B0-8A66-1F586D2B6A3D}" presName="composite" presStyleCnt="0"/>
      <dgm:spPr/>
    </dgm:pt>
    <dgm:pt modelId="{CD0E16C0-B3E2-4751-B8B7-3F1D031E9DC5}" type="pres">
      <dgm:prSet presAssocID="{16901C3E-D1D2-44B0-8A66-1F586D2B6A3D}" presName="parTx" presStyleLbl="alignNode1" presStyleIdx="2" presStyleCnt="5">
        <dgm:presLayoutVars>
          <dgm:chMax val="0"/>
          <dgm:chPref val="0"/>
          <dgm:bulletEnabled val="1"/>
        </dgm:presLayoutVars>
      </dgm:prSet>
      <dgm:spPr/>
      <dgm:t>
        <a:bodyPr/>
        <a:lstStyle/>
        <a:p>
          <a:endParaRPr lang="fr-FR"/>
        </a:p>
      </dgm:t>
    </dgm:pt>
    <dgm:pt modelId="{70ED80D5-C609-4490-84DB-F9126AE9969E}" type="pres">
      <dgm:prSet presAssocID="{16901C3E-D1D2-44B0-8A66-1F586D2B6A3D}" presName="desTx" presStyleLbl="alignAccFollowNode1" presStyleIdx="2" presStyleCnt="5" custScaleY="100000" custLinFactNeighborX="592" custLinFactNeighborY="565">
        <dgm:presLayoutVars>
          <dgm:bulletEnabled val="1"/>
        </dgm:presLayoutVars>
      </dgm:prSet>
      <dgm:spPr/>
      <dgm:t>
        <a:bodyPr/>
        <a:lstStyle/>
        <a:p>
          <a:endParaRPr lang="fr-FR"/>
        </a:p>
      </dgm:t>
    </dgm:pt>
    <dgm:pt modelId="{3D0B7B04-9EAC-4A48-A978-006474AB0F98}" type="pres">
      <dgm:prSet presAssocID="{F834E933-2587-412B-8AD4-61417D23E0B9}" presName="space" presStyleCnt="0"/>
      <dgm:spPr/>
    </dgm:pt>
    <dgm:pt modelId="{71C0131B-707A-4EE9-84FA-52FF204AD58B}" type="pres">
      <dgm:prSet presAssocID="{B63C6C60-2CB2-4187-9A50-2E6DBA73C48E}" presName="composite" presStyleCnt="0"/>
      <dgm:spPr/>
    </dgm:pt>
    <dgm:pt modelId="{B67B92EF-9CEF-442C-A426-C402CF8B84F3}" type="pres">
      <dgm:prSet presAssocID="{B63C6C60-2CB2-4187-9A50-2E6DBA73C48E}" presName="parTx" presStyleLbl="alignNode1" presStyleIdx="3" presStyleCnt="5">
        <dgm:presLayoutVars>
          <dgm:chMax val="0"/>
          <dgm:chPref val="0"/>
          <dgm:bulletEnabled val="1"/>
        </dgm:presLayoutVars>
      </dgm:prSet>
      <dgm:spPr/>
      <dgm:t>
        <a:bodyPr/>
        <a:lstStyle/>
        <a:p>
          <a:endParaRPr lang="fr-FR"/>
        </a:p>
      </dgm:t>
    </dgm:pt>
    <dgm:pt modelId="{A1EA709B-4123-4EBB-A13A-F66F18C0D842}" type="pres">
      <dgm:prSet presAssocID="{B63C6C60-2CB2-4187-9A50-2E6DBA73C48E}" presName="desTx" presStyleLbl="alignAccFollowNode1" presStyleIdx="3" presStyleCnt="5" custScaleY="100000" custLinFactNeighborX="-100" custLinFactNeighborY="1306">
        <dgm:presLayoutVars>
          <dgm:bulletEnabled val="1"/>
        </dgm:presLayoutVars>
      </dgm:prSet>
      <dgm:spPr/>
      <dgm:t>
        <a:bodyPr/>
        <a:lstStyle/>
        <a:p>
          <a:endParaRPr lang="fr-FR"/>
        </a:p>
      </dgm:t>
    </dgm:pt>
    <dgm:pt modelId="{02E4F9C1-60A3-46D7-B3A7-69EFC217E441}" type="pres">
      <dgm:prSet presAssocID="{3CBFADF9-1EA7-4875-97D0-80558BB2D5ED}" presName="space" presStyleCnt="0"/>
      <dgm:spPr/>
    </dgm:pt>
    <dgm:pt modelId="{080E0831-C1EA-41D6-993C-A2DEA77C5465}" type="pres">
      <dgm:prSet presAssocID="{620D4EB7-BCCC-45CE-8E7F-A5F41DD616DB}" presName="composite" presStyleCnt="0"/>
      <dgm:spPr/>
    </dgm:pt>
    <dgm:pt modelId="{41D5B457-4609-4E84-AEDC-52D44DC2A95F}" type="pres">
      <dgm:prSet presAssocID="{620D4EB7-BCCC-45CE-8E7F-A5F41DD616DB}" presName="parTx" presStyleLbl="alignNode1" presStyleIdx="4" presStyleCnt="5">
        <dgm:presLayoutVars>
          <dgm:chMax val="0"/>
          <dgm:chPref val="0"/>
          <dgm:bulletEnabled val="1"/>
        </dgm:presLayoutVars>
      </dgm:prSet>
      <dgm:spPr/>
      <dgm:t>
        <a:bodyPr/>
        <a:lstStyle/>
        <a:p>
          <a:endParaRPr lang="fr-FR"/>
        </a:p>
      </dgm:t>
    </dgm:pt>
    <dgm:pt modelId="{A78A9F18-392D-410D-A7D4-6AAAFBC28AE0}" type="pres">
      <dgm:prSet presAssocID="{620D4EB7-BCCC-45CE-8E7F-A5F41DD616DB}" presName="desTx" presStyleLbl="alignAccFollowNode1" presStyleIdx="4" presStyleCnt="5" custScaleY="100000" custLinFactNeighborX="261" custLinFactNeighborY="1307">
        <dgm:presLayoutVars>
          <dgm:bulletEnabled val="1"/>
        </dgm:presLayoutVars>
      </dgm:prSet>
      <dgm:spPr/>
      <dgm:t>
        <a:bodyPr/>
        <a:lstStyle/>
        <a:p>
          <a:endParaRPr lang="fr-FR"/>
        </a:p>
      </dgm:t>
    </dgm:pt>
  </dgm:ptLst>
  <dgm:cxnLst>
    <dgm:cxn modelId="{BF113CB3-065A-427C-B3F2-35DD6E387FC4}" srcId="{B63C6C60-2CB2-4187-9A50-2E6DBA73C48E}" destId="{06CDD975-8B7C-4B3E-90EC-4268AEE935BC}" srcOrd="1" destOrd="0" parTransId="{2299EAAB-BDCA-4C66-BC88-1DAE2349D54D}" sibTransId="{0B8FE1A2-BDBD-44CD-9EA8-8F9A47F47953}"/>
    <dgm:cxn modelId="{CAF4D8AD-839C-468E-A73B-DE5D5040FC6A}" type="presOf" srcId="{16901C3E-D1D2-44B0-8A66-1F586D2B6A3D}" destId="{CD0E16C0-B3E2-4751-B8B7-3F1D031E9DC5}" srcOrd="0" destOrd="0" presId="urn:microsoft.com/office/officeart/2005/8/layout/hList1"/>
    <dgm:cxn modelId="{30D7FBF6-7DD7-44EA-B908-A311EA1C103A}" type="presOf" srcId="{3102A808-3AA3-4A32-AC19-470AE9FBE5D1}" destId="{70ED80D5-C609-4490-84DB-F9126AE9969E}" srcOrd="0" destOrd="0" presId="urn:microsoft.com/office/officeart/2005/8/layout/hList1"/>
    <dgm:cxn modelId="{38C5BC35-1EF1-4D8C-98CD-A14AAA609982}" type="presOf" srcId="{07A0E219-E7AF-4A9F-AE2F-5E246BF77A76}" destId="{A1EA709B-4123-4EBB-A13A-F66F18C0D842}" srcOrd="0" destOrd="2" presId="urn:microsoft.com/office/officeart/2005/8/layout/hList1"/>
    <dgm:cxn modelId="{CD0F3331-E982-41A3-AF39-504243882913}" type="presOf" srcId="{891C36EE-A09A-4EBA-9591-7607F7E9C2EA}" destId="{38889CCC-0E9E-41DF-97A0-FABACAD2A31A}" srcOrd="0" destOrd="0" presId="urn:microsoft.com/office/officeart/2005/8/layout/hList1"/>
    <dgm:cxn modelId="{21CD1B8A-36FC-4329-8341-F9D89DD8FBF5}" type="presOf" srcId="{17039E4B-36F9-46C5-BED2-D034855C9C4F}" destId="{CD5C227D-2437-4798-A277-6A283E5B8DB7}" srcOrd="0" destOrd="2" presId="urn:microsoft.com/office/officeart/2005/8/layout/hList1"/>
    <dgm:cxn modelId="{A05AA33E-D2B8-4E2D-B95B-BA97AB55C6B6}" type="presOf" srcId="{AE6032EE-FBC2-47D0-B64C-C2520345EEC2}" destId="{A78A9F18-392D-410D-A7D4-6AAAFBC28AE0}" srcOrd="0" destOrd="4" presId="urn:microsoft.com/office/officeart/2005/8/layout/hList1"/>
    <dgm:cxn modelId="{4ACFD59D-A865-41D8-B921-036F176A3F13}" type="presOf" srcId="{EF146AE0-EAD3-402B-B313-9BB2C785150E}" destId="{A78A9F18-392D-410D-A7D4-6AAAFBC28AE0}" srcOrd="0" destOrd="3" presId="urn:microsoft.com/office/officeart/2005/8/layout/hList1"/>
    <dgm:cxn modelId="{C6C9ABC9-5DCD-4222-8863-28F81A1ACC46}" type="presOf" srcId="{B92ECCCD-31B0-455A-BFD7-127C6CE2B42C}" destId="{70ED80D5-C609-4490-84DB-F9126AE9969E}" srcOrd="0" destOrd="2" presId="urn:microsoft.com/office/officeart/2005/8/layout/hList1"/>
    <dgm:cxn modelId="{8E1EE809-E540-4E6E-89EC-A1E59BC918A2}" type="presOf" srcId="{98B66655-0D7C-43E3-B001-8ADD8BFD5D07}" destId="{3FA6BBB2-9BD8-4ACB-B254-B9EE662342C4}" srcOrd="0" destOrd="3" presId="urn:microsoft.com/office/officeart/2005/8/layout/hList1"/>
    <dgm:cxn modelId="{FEABA698-B1BC-4287-8BD3-27219AEFC596}" srcId="{B63C6C60-2CB2-4187-9A50-2E6DBA73C48E}" destId="{07A0E219-E7AF-4A9F-AE2F-5E246BF77A76}" srcOrd="2" destOrd="0" parTransId="{E4A49C37-8B18-40C0-8E28-72CBB859C140}" sibTransId="{E10C1CD6-27A1-4150-A2A5-A23C9CA36B4C}"/>
    <dgm:cxn modelId="{9AE568B7-6E8A-4ACE-9AFC-A39410B4391E}" type="presOf" srcId="{6F256D6C-78A4-4EBA-B824-3B6854E33369}" destId="{CD5C227D-2437-4798-A277-6A283E5B8DB7}" srcOrd="0" destOrd="1" presId="urn:microsoft.com/office/officeart/2005/8/layout/hList1"/>
    <dgm:cxn modelId="{65CEDC7B-7688-4C82-9754-3DF0A61EB05F}" type="presOf" srcId="{1F07CA82-14EE-43A3-B3ED-9801D01E52C9}" destId="{3FA6BBB2-9BD8-4ACB-B254-B9EE662342C4}" srcOrd="0" destOrd="2" presId="urn:microsoft.com/office/officeart/2005/8/layout/hList1"/>
    <dgm:cxn modelId="{BF4F4A7F-9E93-4AD7-A55E-B6AFF276B89F}" srcId="{620D4EB7-BCCC-45CE-8E7F-A5F41DD616DB}" destId="{0B6CF8F1-2D68-426D-9E4A-4E91FDC7EF00}" srcOrd="5" destOrd="0" parTransId="{D6E9C293-6182-4127-855B-20D99A7FDB9D}" sibTransId="{E510C213-67BB-4F11-9D27-52543100D21C}"/>
    <dgm:cxn modelId="{9692BF3D-FBBE-44D0-9CBB-AB358CB89764}" type="presOf" srcId="{E36988C6-BC9E-49E3-83E3-49EC2DADAC96}" destId="{CD5C227D-2437-4798-A277-6A283E5B8DB7}" srcOrd="0" destOrd="3" presId="urn:microsoft.com/office/officeart/2005/8/layout/hList1"/>
    <dgm:cxn modelId="{61E09FDE-F843-4F93-9BC2-F2134EB8844F}" srcId="{E91AB4F8-57A7-48A4-81E8-21FB096B6D3B}" destId="{E36988C6-BC9E-49E3-83E3-49EC2DADAC96}" srcOrd="3" destOrd="0" parTransId="{213C131F-A777-4D06-89A0-A6CC511CE3B2}" sibTransId="{3E508151-908A-4A4D-A374-58327539752C}"/>
    <dgm:cxn modelId="{8051001E-BAE6-48A8-ADE9-E248AFBA6E73}" srcId="{620D4EB7-BCCC-45CE-8E7F-A5F41DD616DB}" destId="{C82F812A-7DBE-4CE9-B0CF-15552D00F9D7}" srcOrd="2" destOrd="0" parTransId="{9E8FF5F1-B406-420E-87AE-C1B58AB3AD87}" sibTransId="{A71A6979-923B-4D54-B713-16272136498F}"/>
    <dgm:cxn modelId="{C065D7C9-624D-4DA3-9849-B7DD654DE4A7}" srcId="{9F49D6CF-21B7-400B-8513-9735F1D5A30E}" destId="{E9B9E770-BB67-400C-8CDC-4471FC50880F}" srcOrd="0" destOrd="0" parTransId="{294E2EBD-E1FB-431D-9B38-475E73A62046}" sibTransId="{05016493-C0ED-4651-9354-F57BDDCA307F}"/>
    <dgm:cxn modelId="{3B210933-F73D-4C27-B716-D062168C15F3}" type="presOf" srcId="{0B6CF8F1-2D68-426D-9E4A-4E91FDC7EF00}" destId="{A78A9F18-392D-410D-A7D4-6AAAFBC28AE0}" srcOrd="0" destOrd="5" presId="urn:microsoft.com/office/officeart/2005/8/layout/hList1"/>
    <dgm:cxn modelId="{B9411A9F-84F5-4B5C-AB5B-2ED7E81D458C}" type="presOf" srcId="{620D4EB7-BCCC-45CE-8E7F-A5F41DD616DB}" destId="{41D5B457-4609-4E84-AEDC-52D44DC2A95F}" srcOrd="0" destOrd="0" presId="urn:microsoft.com/office/officeart/2005/8/layout/hList1"/>
    <dgm:cxn modelId="{28A323D4-763E-4650-B2B0-7CA8DA46E55B}" srcId="{E91AB4F8-57A7-48A4-81E8-21FB096B6D3B}" destId="{17039E4B-36F9-46C5-BED2-D034855C9C4F}" srcOrd="2" destOrd="0" parTransId="{5B70D8E8-32D2-41F4-8D32-57D75BEE2C43}" sibTransId="{38235C70-7651-4775-B2EE-F45594914865}"/>
    <dgm:cxn modelId="{49AF2985-B4BD-428E-A1D4-3D8B3AC16E58}" srcId="{16901C3E-D1D2-44B0-8A66-1F586D2B6A3D}" destId="{AB3992C3-EDB8-44E7-9F73-B9BB16733F80}" srcOrd="1" destOrd="0" parTransId="{8C689F15-BB29-4AD2-8593-DD989AAFC7A3}" sibTransId="{BC2E7FA0-3409-4B81-ACFA-5C955BF7D904}"/>
    <dgm:cxn modelId="{B6A7B816-6263-4E99-B0E6-E1C71299CC5C}" type="presOf" srcId="{06CDD975-8B7C-4B3E-90EC-4268AEE935BC}" destId="{A1EA709B-4123-4EBB-A13A-F66F18C0D842}" srcOrd="0" destOrd="1" presId="urn:microsoft.com/office/officeart/2005/8/layout/hList1"/>
    <dgm:cxn modelId="{5B628F1C-5DDE-45B9-B3F2-D2E39D17ED93}" type="presOf" srcId="{733BA197-633C-4BAC-A8C4-ACC885AB492A}" destId="{3FA6BBB2-9BD8-4ACB-B254-B9EE662342C4}" srcOrd="0" destOrd="4" presId="urn:microsoft.com/office/officeart/2005/8/layout/hList1"/>
    <dgm:cxn modelId="{90F29800-1448-4665-88BE-F4007209C541}" srcId="{891C36EE-A09A-4EBA-9591-7607F7E9C2EA}" destId="{9F49D6CF-21B7-400B-8513-9735F1D5A30E}" srcOrd="1" destOrd="0" parTransId="{5B4377FF-E389-4F3D-99B6-106FF1FFA066}" sibTransId="{297C5A85-B7D1-4BA3-8462-478753276F21}"/>
    <dgm:cxn modelId="{4A87BF37-D130-4536-98ED-8F6E7CD02C52}" srcId="{B63C6C60-2CB2-4187-9A50-2E6DBA73C48E}" destId="{540B4682-6529-49DE-AFCE-ACCDA9E156B8}" srcOrd="0" destOrd="0" parTransId="{07FB707C-1E2B-4B9D-BB56-EA6C5048788B}" sibTransId="{86207250-1297-4DD8-BCB9-24D780B40573}"/>
    <dgm:cxn modelId="{A3739CFF-8B33-40D7-9DEB-ABD81CFD8803}" type="presOf" srcId="{F9D120C7-BE7B-4F6E-BB8E-AFFB9BFD4995}" destId="{A1EA709B-4123-4EBB-A13A-F66F18C0D842}" srcOrd="0" destOrd="3" presId="urn:microsoft.com/office/officeart/2005/8/layout/hList1"/>
    <dgm:cxn modelId="{09C654B0-203B-4004-AEE0-D7ABFF0B6347}" srcId="{620D4EB7-BCCC-45CE-8E7F-A5F41DD616DB}" destId="{C76517AC-7C57-4341-823B-0DB83B59EC7B}" srcOrd="1" destOrd="0" parTransId="{13796D3F-2C41-4B04-8ADB-763998968EC9}" sibTransId="{625C5AE5-F9AB-408D-B438-7C2C0A1001B1}"/>
    <dgm:cxn modelId="{F0595082-BCD7-4A30-A590-F315F120F7F9}" type="presOf" srcId="{5F4DFFAE-2A08-429B-B4D1-D3B5413E57E3}" destId="{A78A9F18-392D-410D-A7D4-6AAAFBC28AE0}" srcOrd="0" destOrd="6" presId="urn:microsoft.com/office/officeart/2005/8/layout/hList1"/>
    <dgm:cxn modelId="{2AD5A496-3A7E-474A-970A-F95675E49CC0}" srcId="{9F49D6CF-21B7-400B-8513-9735F1D5A30E}" destId="{733BA197-633C-4BAC-A8C4-ACC885AB492A}" srcOrd="4" destOrd="0" parTransId="{88E71D62-95CC-4BC5-9C2D-2514407C7C0E}" sibTransId="{CFE57DD8-BF42-4C65-BF9B-689F2481C4CA}"/>
    <dgm:cxn modelId="{DBD31C6B-FB20-467A-88C0-0FFF206AB140}" type="presOf" srcId="{E9B9E770-BB67-400C-8CDC-4471FC50880F}" destId="{3FA6BBB2-9BD8-4ACB-B254-B9EE662342C4}" srcOrd="0" destOrd="0" presId="urn:microsoft.com/office/officeart/2005/8/layout/hList1"/>
    <dgm:cxn modelId="{D0E4381D-0AC3-4402-93C8-867814124EAB}" srcId="{9F49D6CF-21B7-400B-8513-9735F1D5A30E}" destId="{1F07CA82-14EE-43A3-B3ED-9801D01E52C9}" srcOrd="2" destOrd="0" parTransId="{3F01A6DF-4783-4D8D-ACA1-15CB0BE97522}" sibTransId="{3164447F-9BC4-415F-B7E4-605A7ABD5FA0}"/>
    <dgm:cxn modelId="{618D5B9D-A2D7-428D-84FD-50C9865AA190}" srcId="{16901C3E-D1D2-44B0-8A66-1F586D2B6A3D}" destId="{B92ECCCD-31B0-455A-BFD7-127C6CE2B42C}" srcOrd="2" destOrd="0" parTransId="{05A3E831-CDFA-4BC8-9E9E-ACE89F1A34E0}" sibTransId="{7D005C86-2288-4462-BAEA-41426A6A734D}"/>
    <dgm:cxn modelId="{03905CF3-C28C-44B5-976F-CC09BF2F93CC}" type="presOf" srcId="{9F49D6CF-21B7-400B-8513-9735F1D5A30E}" destId="{54D05FBC-A157-44A0-AD68-B7117A8E5DDE}" srcOrd="0" destOrd="0" presId="urn:microsoft.com/office/officeart/2005/8/layout/hList1"/>
    <dgm:cxn modelId="{CA059AB3-0F17-48E6-A62F-14F74FAF8665}" type="presOf" srcId="{C82F812A-7DBE-4CE9-B0CF-15552D00F9D7}" destId="{A78A9F18-392D-410D-A7D4-6AAAFBC28AE0}" srcOrd="0" destOrd="2" presId="urn:microsoft.com/office/officeart/2005/8/layout/hList1"/>
    <dgm:cxn modelId="{40D45564-01CA-4EC5-9558-07202789AF51}" type="presOf" srcId="{C76517AC-7C57-4341-823B-0DB83B59EC7B}" destId="{A78A9F18-392D-410D-A7D4-6AAAFBC28AE0}" srcOrd="0" destOrd="1" presId="urn:microsoft.com/office/officeart/2005/8/layout/hList1"/>
    <dgm:cxn modelId="{810915DA-3265-4095-A6A1-08009ECF0394}" srcId="{891C36EE-A09A-4EBA-9591-7607F7E9C2EA}" destId="{B63C6C60-2CB2-4187-9A50-2E6DBA73C48E}" srcOrd="3" destOrd="0" parTransId="{332240FF-5F9F-43C1-8D67-03B66FF2521E}" sibTransId="{3CBFADF9-1EA7-4875-97D0-80558BB2D5ED}"/>
    <dgm:cxn modelId="{FD49CE8E-DD7C-4A03-8BE8-621F2EC9A575}" type="presOf" srcId="{E91AB4F8-57A7-48A4-81E8-21FB096B6D3B}" destId="{B3A514D8-31CD-42AD-A57F-E023956C4856}" srcOrd="0" destOrd="0" presId="urn:microsoft.com/office/officeart/2005/8/layout/hList1"/>
    <dgm:cxn modelId="{43A2430D-36B2-404A-ADF2-501AD73D178B}" type="presOf" srcId="{2732000C-95B7-496C-9E33-8DE73A42EB82}" destId="{70ED80D5-C609-4490-84DB-F9126AE9969E}" srcOrd="0" destOrd="3" presId="urn:microsoft.com/office/officeart/2005/8/layout/hList1"/>
    <dgm:cxn modelId="{B10323BA-62D1-4CB0-9733-02F2556D7087}" type="presOf" srcId="{3933217D-DE7B-4872-9BFF-FA9914281E17}" destId="{3FA6BBB2-9BD8-4ACB-B254-B9EE662342C4}" srcOrd="0" destOrd="1" presId="urn:microsoft.com/office/officeart/2005/8/layout/hList1"/>
    <dgm:cxn modelId="{971B1E4F-F6F5-42BC-BEC2-D9BBD705BA05}" srcId="{891C36EE-A09A-4EBA-9591-7607F7E9C2EA}" destId="{620D4EB7-BCCC-45CE-8E7F-A5F41DD616DB}" srcOrd="4" destOrd="0" parTransId="{3DDB5F27-CC45-44D7-BD7A-86F809ED5D79}" sibTransId="{05663C88-F987-4DCD-9063-FA4DCE35F9B9}"/>
    <dgm:cxn modelId="{22ACEF26-FDDB-4102-A34C-F4FDED7A32B1}" srcId="{620D4EB7-BCCC-45CE-8E7F-A5F41DD616DB}" destId="{5F4DFFAE-2A08-429B-B4D1-D3B5413E57E3}" srcOrd="6" destOrd="0" parTransId="{42BAFF06-A027-4D70-9FFC-E0F2864F3843}" sibTransId="{CD9D136C-0B0C-4374-A55E-6FC587CCE716}"/>
    <dgm:cxn modelId="{92002A83-1085-409D-8C79-24217A8857D8}" srcId="{16901C3E-D1D2-44B0-8A66-1F586D2B6A3D}" destId="{2732000C-95B7-496C-9E33-8DE73A42EB82}" srcOrd="3" destOrd="0" parTransId="{2C3B4879-CE9B-490C-BA1F-C16EA112668C}" sibTransId="{3B5157B6-2B2C-4958-8022-BC724360A4C4}"/>
    <dgm:cxn modelId="{37B2D56D-47F2-4652-8202-7C322F49BCF3}" type="presOf" srcId="{EBA93489-EC21-4BAA-A4D1-734D70AF9B00}" destId="{CD5C227D-2437-4798-A277-6A283E5B8DB7}" srcOrd="0" destOrd="0" presId="urn:microsoft.com/office/officeart/2005/8/layout/hList1"/>
    <dgm:cxn modelId="{CE4EB006-D803-4814-9A1B-38D32D79E83F}" type="presOf" srcId="{540B4682-6529-49DE-AFCE-ACCDA9E156B8}" destId="{A1EA709B-4123-4EBB-A13A-F66F18C0D842}" srcOrd="0" destOrd="0" presId="urn:microsoft.com/office/officeart/2005/8/layout/hList1"/>
    <dgm:cxn modelId="{7D7BFCB2-32DA-4BD6-8F48-DC38F6F30E1D}" type="presOf" srcId="{AB3992C3-EDB8-44E7-9F73-B9BB16733F80}" destId="{70ED80D5-C609-4490-84DB-F9126AE9969E}" srcOrd="0" destOrd="1" presId="urn:microsoft.com/office/officeart/2005/8/layout/hList1"/>
    <dgm:cxn modelId="{3854E2ED-0918-41FD-A130-41D427544A60}" srcId="{B63C6C60-2CB2-4187-9A50-2E6DBA73C48E}" destId="{F9D120C7-BE7B-4F6E-BB8E-AFFB9BFD4995}" srcOrd="3" destOrd="0" parTransId="{DA25FCAE-5C81-47DA-AEC2-82EE3A6A26A6}" sibTransId="{E5A8EC07-46EB-416D-A40E-E8ED1DAC5BC0}"/>
    <dgm:cxn modelId="{892090FE-1206-41A1-BA56-DA976330935B}" srcId="{E91AB4F8-57A7-48A4-81E8-21FB096B6D3B}" destId="{6F256D6C-78A4-4EBA-B824-3B6854E33369}" srcOrd="1" destOrd="0" parTransId="{6AB6D839-540F-4E73-AC23-4EC9C03B1006}" sibTransId="{B1640FFF-8BE5-4693-B56F-67CF153BE0D5}"/>
    <dgm:cxn modelId="{0966AFC3-AFAE-4BA0-BF10-91DDD2DA2761}" srcId="{620D4EB7-BCCC-45CE-8E7F-A5F41DD616DB}" destId="{2DE770FE-5449-4015-A8F7-F3C03E5B7537}" srcOrd="0" destOrd="0" parTransId="{A23A791F-2370-4765-BA56-A4B2969639CE}" sibTransId="{3E86E47C-5855-4639-8611-5CF5C3652E5B}"/>
    <dgm:cxn modelId="{90627069-6DD7-463D-99E5-4FBC37B945BB}" srcId="{B63C6C60-2CB2-4187-9A50-2E6DBA73C48E}" destId="{06BAC979-40F2-4050-8EE1-86C6697F2A26}" srcOrd="4" destOrd="0" parTransId="{576D8C2F-505C-4957-A68D-DD429600E18E}" sibTransId="{5C770410-2435-450B-B3E9-A9B0DCF2695A}"/>
    <dgm:cxn modelId="{F65B18D7-E95C-40E4-8EDA-2837E43F02A4}" srcId="{16901C3E-D1D2-44B0-8A66-1F586D2B6A3D}" destId="{3102A808-3AA3-4A32-AC19-470AE9FBE5D1}" srcOrd="0" destOrd="0" parTransId="{441184F0-80E1-4F2F-B61C-13F6B7159C55}" sibTransId="{509B0FC3-B6D9-4226-BD1D-827DA2676E90}"/>
    <dgm:cxn modelId="{347D2F1B-B0B2-4576-BDCD-31B3506CCA7D}" srcId="{620D4EB7-BCCC-45CE-8E7F-A5F41DD616DB}" destId="{AE6032EE-FBC2-47D0-B64C-C2520345EEC2}" srcOrd="4" destOrd="0" parTransId="{56FB8429-7F3E-416D-A720-4F490AC2EEC9}" sibTransId="{9E331EC5-BB89-46D6-9530-6F04F50B3784}"/>
    <dgm:cxn modelId="{420D066E-386F-4792-9915-D8B36A88CCC5}" srcId="{9F49D6CF-21B7-400B-8513-9735F1D5A30E}" destId="{3933217D-DE7B-4872-9BFF-FA9914281E17}" srcOrd="1" destOrd="0" parTransId="{4619400D-EF2C-41BE-BF79-D991D4C00E1E}" sibTransId="{3271716F-876D-41C3-8397-DF009C3C10A7}"/>
    <dgm:cxn modelId="{B560F756-1521-4C4A-946C-3D237B33A1C4}" srcId="{E91AB4F8-57A7-48A4-81E8-21FB096B6D3B}" destId="{EBA93489-EC21-4BAA-A4D1-734D70AF9B00}" srcOrd="0" destOrd="0" parTransId="{C82BB8C9-18B8-46AB-95C1-BDDC54E370B3}" sibTransId="{8D51A05E-93E4-4A6E-80D4-0ED0686C14B1}"/>
    <dgm:cxn modelId="{1FA14843-F18D-4CDA-850C-0C9E73511650}" type="presOf" srcId="{06BAC979-40F2-4050-8EE1-86C6697F2A26}" destId="{A1EA709B-4123-4EBB-A13A-F66F18C0D842}" srcOrd="0" destOrd="4" presId="urn:microsoft.com/office/officeart/2005/8/layout/hList1"/>
    <dgm:cxn modelId="{519077CC-4E79-4238-AEF9-AA7CDFB196D4}" srcId="{891C36EE-A09A-4EBA-9591-7607F7E9C2EA}" destId="{16901C3E-D1D2-44B0-8A66-1F586D2B6A3D}" srcOrd="2" destOrd="0" parTransId="{8F2884B7-FE8A-490B-9E38-B2D89A3F2349}" sibTransId="{F834E933-2587-412B-8AD4-61417D23E0B9}"/>
    <dgm:cxn modelId="{B8BE1EE5-D5E5-4DEE-B6D4-24F4239C7490}" type="presOf" srcId="{2DE770FE-5449-4015-A8F7-F3C03E5B7537}" destId="{A78A9F18-392D-410D-A7D4-6AAAFBC28AE0}" srcOrd="0" destOrd="0" presId="urn:microsoft.com/office/officeart/2005/8/layout/hList1"/>
    <dgm:cxn modelId="{0DBDB1F3-DC80-4FE3-A78C-62A1B0653102}" srcId="{9F49D6CF-21B7-400B-8513-9735F1D5A30E}" destId="{98B66655-0D7C-43E3-B001-8ADD8BFD5D07}" srcOrd="3" destOrd="0" parTransId="{8A7D0122-28D0-450B-9DE7-50591A8B06DC}" sibTransId="{1DA0B446-6A21-4A8A-BE7A-1FF1437E1011}"/>
    <dgm:cxn modelId="{66380056-11F1-4B9F-98CC-3E7E72E2759F}" srcId="{891C36EE-A09A-4EBA-9591-7607F7E9C2EA}" destId="{E91AB4F8-57A7-48A4-81E8-21FB096B6D3B}" srcOrd="0" destOrd="0" parTransId="{844F2A82-4723-443C-A694-0628BFD6D65A}" sibTransId="{91BB3471-6635-4302-B343-CCB1FEF1FF4D}"/>
    <dgm:cxn modelId="{F77A89FB-5623-4253-A22F-125F8C3083D2}" type="presOf" srcId="{B63C6C60-2CB2-4187-9A50-2E6DBA73C48E}" destId="{B67B92EF-9CEF-442C-A426-C402CF8B84F3}" srcOrd="0" destOrd="0" presId="urn:microsoft.com/office/officeart/2005/8/layout/hList1"/>
    <dgm:cxn modelId="{8FE8E611-C202-4F19-9ADD-7857BD7C7216}" srcId="{620D4EB7-BCCC-45CE-8E7F-A5F41DD616DB}" destId="{EF146AE0-EAD3-402B-B313-9BB2C785150E}" srcOrd="3" destOrd="0" parTransId="{3B3009AA-BF9F-45C6-9986-61D1DBB1E253}" sibTransId="{C8C36015-A76E-45E4-B430-108E43041768}"/>
    <dgm:cxn modelId="{81144D16-A0D4-454A-A943-5ED2432AA647}" type="presParOf" srcId="{38889CCC-0E9E-41DF-97A0-FABACAD2A31A}" destId="{D3F0C08F-1DBB-4BA0-BD71-D60852A3EE3A}" srcOrd="0" destOrd="0" presId="urn:microsoft.com/office/officeart/2005/8/layout/hList1"/>
    <dgm:cxn modelId="{C2C444BE-76D2-4601-A17B-672D641F9277}" type="presParOf" srcId="{D3F0C08F-1DBB-4BA0-BD71-D60852A3EE3A}" destId="{B3A514D8-31CD-42AD-A57F-E023956C4856}" srcOrd="0" destOrd="0" presId="urn:microsoft.com/office/officeart/2005/8/layout/hList1"/>
    <dgm:cxn modelId="{CE0CF781-8F47-441B-9AB4-263A1E209368}" type="presParOf" srcId="{D3F0C08F-1DBB-4BA0-BD71-D60852A3EE3A}" destId="{CD5C227D-2437-4798-A277-6A283E5B8DB7}" srcOrd="1" destOrd="0" presId="urn:microsoft.com/office/officeart/2005/8/layout/hList1"/>
    <dgm:cxn modelId="{3241510A-704A-4CAD-B65C-90EFA7CE229A}" type="presParOf" srcId="{38889CCC-0E9E-41DF-97A0-FABACAD2A31A}" destId="{69ADF48F-CF52-4732-93EF-25FC81B598D5}" srcOrd="1" destOrd="0" presId="urn:microsoft.com/office/officeart/2005/8/layout/hList1"/>
    <dgm:cxn modelId="{1AE548BB-7E39-47B2-B684-278AFB3A63B5}" type="presParOf" srcId="{38889CCC-0E9E-41DF-97A0-FABACAD2A31A}" destId="{2AC6FC27-38DB-4E59-97AF-C6DE02D23B47}" srcOrd="2" destOrd="0" presId="urn:microsoft.com/office/officeart/2005/8/layout/hList1"/>
    <dgm:cxn modelId="{A7E562CB-672D-46BC-82A7-8F1879FB2B47}" type="presParOf" srcId="{2AC6FC27-38DB-4E59-97AF-C6DE02D23B47}" destId="{54D05FBC-A157-44A0-AD68-B7117A8E5DDE}" srcOrd="0" destOrd="0" presId="urn:microsoft.com/office/officeart/2005/8/layout/hList1"/>
    <dgm:cxn modelId="{F9096146-2192-4ED2-863E-D1B0ED9BD4E5}" type="presParOf" srcId="{2AC6FC27-38DB-4E59-97AF-C6DE02D23B47}" destId="{3FA6BBB2-9BD8-4ACB-B254-B9EE662342C4}" srcOrd="1" destOrd="0" presId="urn:microsoft.com/office/officeart/2005/8/layout/hList1"/>
    <dgm:cxn modelId="{57434950-32EA-45D8-BF66-E1C1033DA921}" type="presParOf" srcId="{38889CCC-0E9E-41DF-97A0-FABACAD2A31A}" destId="{99C255A0-BF2F-4FD9-A908-E7C8BA2D2DAD}" srcOrd="3" destOrd="0" presId="urn:microsoft.com/office/officeart/2005/8/layout/hList1"/>
    <dgm:cxn modelId="{4460000A-B4F7-419C-A77D-E09540C67118}" type="presParOf" srcId="{38889CCC-0E9E-41DF-97A0-FABACAD2A31A}" destId="{FDE951A8-123F-43BD-8C47-6F4748DC3965}" srcOrd="4" destOrd="0" presId="urn:microsoft.com/office/officeart/2005/8/layout/hList1"/>
    <dgm:cxn modelId="{EA41EB1A-7BB2-412C-9C0A-96E9B52B0C5F}" type="presParOf" srcId="{FDE951A8-123F-43BD-8C47-6F4748DC3965}" destId="{CD0E16C0-B3E2-4751-B8B7-3F1D031E9DC5}" srcOrd="0" destOrd="0" presId="urn:microsoft.com/office/officeart/2005/8/layout/hList1"/>
    <dgm:cxn modelId="{8975D25C-9EA6-4F9A-9BC5-472D1C152BF4}" type="presParOf" srcId="{FDE951A8-123F-43BD-8C47-6F4748DC3965}" destId="{70ED80D5-C609-4490-84DB-F9126AE9969E}" srcOrd="1" destOrd="0" presId="urn:microsoft.com/office/officeart/2005/8/layout/hList1"/>
    <dgm:cxn modelId="{E1DAB5A6-C87E-49CB-83F4-C39E8AC46394}" type="presParOf" srcId="{38889CCC-0E9E-41DF-97A0-FABACAD2A31A}" destId="{3D0B7B04-9EAC-4A48-A978-006474AB0F98}" srcOrd="5" destOrd="0" presId="urn:microsoft.com/office/officeart/2005/8/layout/hList1"/>
    <dgm:cxn modelId="{7820685C-C3A9-4C45-A317-F3049157E679}" type="presParOf" srcId="{38889CCC-0E9E-41DF-97A0-FABACAD2A31A}" destId="{71C0131B-707A-4EE9-84FA-52FF204AD58B}" srcOrd="6" destOrd="0" presId="urn:microsoft.com/office/officeart/2005/8/layout/hList1"/>
    <dgm:cxn modelId="{E0253020-79D4-4A0B-8E8D-CDE34813418A}" type="presParOf" srcId="{71C0131B-707A-4EE9-84FA-52FF204AD58B}" destId="{B67B92EF-9CEF-442C-A426-C402CF8B84F3}" srcOrd="0" destOrd="0" presId="urn:microsoft.com/office/officeart/2005/8/layout/hList1"/>
    <dgm:cxn modelId="{2B2D0AB9-EFB7-46FC-B3C2-4133CFB876F3}" type="presParOf" srcId="{71C0131B-707A-4EE9-84FA-52FF204AD58B}" destId="{A1EA709B-4123-4EBB-A13A-F66F18C0D842}" srcOrd="1" destOrd="0" presId="urn:microsoft.com/office/officeart/2005/8/layout/hList1"/>
    <dgm:cxn modelId="{33E64801-7DD3-4240-A5FB-400A031FB7F5}" type="presParOf" srcId="{38889CCC-0E9E-41DF-97A0-FABACAD2A31A}" destId="{02E4F9C1-60A3-46D7-B3A7-69EFC217E441}" srcOrd="7" destOrd="0" presId="urn:microsoft.com/office/officeart/2005/8/layout/hList1"/>
    <dgm:cxn modelId="{9B928B24-8FE1-41EA-939E-8F70CDE7BB56}" type="presParOf" srcId="{38889CCC-0E9E-41DF-97A0-FABACAD2A31A}" destId="{080E0831-C1EA-41D6-993C-A2DEA77C5465}" srcOrd="8" destOrd="0" presId="urn:microsoft.com/office/officeart/2005/8/layout/hList1"/>
    <dgm:cxn modelId="{661BFD0F-A19A-46DA-84AB-EA353298430E}" type="presParOf" srcId="{080E0831-C1EA-41D6-993C-A2DEA77C5465}" destId="{41D5B457-4609-4E84-AEDC-52D44DC2A95F}" srcOrd="0" destOrd="0" presId="urn:microsoft.com/office/officeart/2005/8/layout/hList1"/>
    <dgm:cxn modelId="{33A48E36-B225-41B4-96E4-026A3510557F}" type="presParOf" srcId="{080E0831-C1EA-41D6-993C-A2DEA77C5465}" destId="{A78A9F18-392D-410D-A7D4-6AAAFBC28AE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45659" cy="49805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5" y="0"/>
            <a:ext cx="2945659" cy="498055"/>
          </a:xfrm>
          <a:prstGeom prst="rect">
            <a:avLst/>
          </a:prstGeom>
        </p:spPr>
        <p:txBody>
          <a:bodyPr vert="horz" lIns="91440" tIns="45720" rIns="91440" bIns="45720" rtlCol="0"/>
          <a:lstStyle>
            <a:lvl1pPr algn="r">
              <a:defRPr sz="1200"/>
            </a:lvl1pPr>
          </a:lstStyle>
          <a:p>
            <a:fld id="{F8D83398-4D01-44F9-BE24-C287FE3934DD}" type="datetimeFigureOut">
              <a:rPr lang="fr-FR" smtClean="0"/>
              <a:t>19/08/2019</a:t>
            </a:fld>
            <a:endParaRPr lang="fr-FR"/>
          </a:p>
        </p:txBody>
      </p:sp>
      <p:sp>
        <p:nvSpPr>
          <p:cNvPr id="4" name="Espace réservé du pied de page 3"/>
          <p:cNvSpPr>
            <a:spLocks noGrp="1"/>
          </p:cNvSpPr>
          <p:nvPr>
            <p:ph type="ftr" sz="quarter" idx="2"/>
          </p:nvPr>
        </p:nvSpPr>
        <p:spPr>
          <a:xfrm>
            <a:off x="2" y="9428586"/>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5" y="9428586"/>
            <a:ext cx="2945659" cy="498055"/>
          </a:xfrm>
          <a:prstGeom prst="rect">
            <a:avLst/>
          </a:prstGeom>
        </p:spPr>
        <p:txBody>
          <a:bodyPr vert="horz" lIns="91440" tIns="45720" rIns="91440" bIns="45720" rtlCol="0" anchor="b"/>
          <a:lstStyle>
            <a:lvl1pPr algn="r">
              <a:defRPr sz="1200"/>
            </a:lvl1pPr>
          </a:lstStyle>
          <a:p>
            <a:fld id="{8D16E3EE-A2F8-45E4-A3F3-9A1CD11E490B}" type="slidenum">
              <a:rPr lang="fr-FR" smtClean="0"/>
              <a:t>‹N°›</a:t>
            </a:fld>
            <a:endParaRPr lang="fr-FR"/>
          </a:p>
        </p:txBody>
      </p:sp>
    </p:spTree>
    <p:extLst>
      <p:ext uri="{BB962C8B-B14F-4D97-AF65-F5344CB8AC3E}">
        <p14:creationId xmlns:p14="http://schemas.microsoft.com/office/powerpoint/2010/main" val="383036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45659" cy="49805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5" y="0"/>
            <a:ext cx="2945659" cy="498055"/>
          </a:xfrm>
          <a:prstGeom prst="rect">
            <a:avLst/>
          </a:prstGeom>
        </p:spPr>
        <p:txBody>
          <a:bodyPr vert="horz" lIns="91440" tIns="45720" rIns="91440" bIns="45720" rtlCol="0"/>
          <a:lstStyle>
            <a:lvl1pPr algn="r">
              <a:defRPr sz="1200"/>
            </a:lvl1pPr>
          </a:lstStyle>
          <a:p>
            <a:fld id="{A521EA02-C388-4E24-8498-6FFA40D5D557}" type="datetimeFigureOut">
              <a:rPr lang="fr-FR" smtClean="0"/>
              <a:t>19/08/2019</a:t>
            </a:fld>
            <a:endParaRPr lang="fr-FR"/>
          </a:p>
        </p:txBody>
      </p:sp>
      <p:sp>
        <p:nvSpPr>
          <p:cNvPr id="4" name="Espace réservé de l'image des diapositives 3"/>
          <p:cNvSpPr>
            <a:spLocks noGrp="1" noRot="1" noChangeAspect="1"/>
          </p:cNvSpPr>
          <p:nvPr>
            <p:ph type="sldImg" idx="2"/>
          </p:nvPr>
        </p:nvSpPr>
        <p:spPr>
          <a:xfrm>
            <a:off x="1168400" y="1243013"/>
            <a:ext cx="4460875" cy="33464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2" y="9428586"/>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5" y="9428586"/>
            <a:ext cx="2945659" cy="498055"/>
          </a:xfrm>
          <a:prstGeom prst="rect">
            <a:avLst/>
          </a:prstGeom>
        </p:spPr>
        <p:txBody>
          <a:bodyPr vert="horz" lIns="91440" tIns="45720" rIns="91440" bIns="45720" rtlCol="0" anchor="b"/>
          <a:lstStyle>
            <a:lvl1pPr algn="r">
              <a:defRPr sz="1200"/>
            </a:lvl1pPr>
          </a:lstStyle>
          <a:p>
            <a:fld id="{70B0BD39-4CA4-4959-BA8D-84710AA0F055}" type="slidenum">
              <a:rPr lang="fr-FR" smtClean="0"/>
              <a:t>‹N°›</a:t>
            </a:fld>
            <a:endParaRPr lang="fr-FR"/>
          </a:p>
        </p:txBody>
      </p:sp>
    </p:spTree>
    <p:extLst>
      <p:ext uri="{BB962C8B-B14F-4D97-AF65-F5344CB8AC3E}">
        <p14:creationId xmlns:p14="http://schemas.microsoft.com/office/powerpoint/2010/main" val="2866537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0B0BD39-4CA4-4959-BA8D-84710AA0F055}" type="slidenum">
              <a:rPr lang="fr-FR" smtClean="0"/>
              <a:t>1</a:t>
            </a:fld>
            <a:endParaRPr lang="fr-FR"/>
          </a:p>
        </p:txBody>
      </p:sp>
    </p:spTree>
    <p:extLst>
      <p:ext uri="{BB962C8B-B14F-4D97-AF65-F5344CB8AC3E}">
        <p14:creationId xmlns:p14="http://schemas.microsoft.com/office/powerpoint/2010/main" val="607609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0B0BD39-4CA4-4959-BA8D-84710AA0F055}" type="slidenum">
              <a:rPr lang="fr-FR" smtClean="0"/>
              <a:t>10</a:t>
            </a:fld>
            <a:endParaRPr lang="fr-FR"/>
          </a:p>
        </p:txBody>
      </p:sp>
    </p:spTree>
    <p:extLst>
      <p:ext uri="{BB962C8B-B14F-4D97-AF65-F5344CB8AC3E}">
        <p14:creationId xmlns:p14="http://schemas.microsoft.com/office/powerpoint/2010/main" val="1292698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0B0BD39-4CA4-4959-BA8D-84710AA0F055}" type="slidenum">
              <a:rPr lang="fr-FR" smtClean="0"/>
              <a:t>2</a:t>
            </a:fld>
            <a:endParaRPr lang="fr-FR"/>
          </a:p>
        </p:txBody>
      </p:sp>
    </p:spTree>
    <p:extLst>
      <p:ext uri="{BB962C8B-B14F-4D97-AF65-F5344CB8AC3E}">
        <p14:creationId xmlns:p14="http://schemas.microsoft.com/office/powerpoint/2010/main" val="2763798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0B0BD39-4CA4-4959-BA8D-84710AA0F055}" type="slidenum">
              <a:rPr lang="fr-FR" smtClean="0"/>
              <a:t>3</a:t>
            </a:fld>
            <a:endParaRPr lang="fr-FR"/>
          </a:p>
        </p:txBody>
      </p:sp>
    </p:spTree>
    <p:extLst>
      <p:ext uri="{BB962C8B-B14F-4D97-AF65-F5344CB8AC3E}">
        <p14:creationId xmlns:p14="http://schemas.microsoft.com/office/powerpoint/2010/main" val="3899532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0B0BD39-4CA4-4959-BA8D-84710AA0F055}" type="slidenum">
              <a:rPr lang="fr-FR" smtClean="0"/>
              <a:t>4</a:t>
            </a:fld>
            <a:endParaRPr lang="fr-FR"/>
          </a:p>
        </p:txBody>
      </p:sp>
    </p:spTree>
    <p:extLst>
      <p:ext uri="{BB962C8B-B14F-4D97-AF65-F5344CB8AC3E}">
        <p14:creationId xmlns:p14="http://schemas.microsoft.com/office/powerpoint/2010/main" val="3723881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609600" indent="-609600" eaLnBrk="1" hangingPunct="1">
              <a:buAutoNum type="arabicPlain" startAt="3"/>
              <a:defRPr/>
            </a:pPr>
            <a:r>
              <a:rPr lang="fr-FR" sz="1200" dirty="0" smtClean="0"/>
              <a:t>Epilepsie les moyens de compensation </a:t>
            </a:r>
          </a:p>
          <a:p>
            <a:pPr marL="0" indent="0" eaLnBrk="1" hangingPunct="1">
              <a:buNone/>
              <a:defRPr/>
            </a:pPr>
            <a:r>
              <a:rPr lang="fr-FR" sz="1200" dirty="0" smtClean="0"/>
              <a:t>Traitement de l’épilepsie</a:t>
            </a:r>
          </a:p>
          <a:p>
            <a:pPr marL="609600" indent="-609600" eaLnBrk="1" hangingPunct="1">
              <a:defRPr/>
            </a:pPr>
            <a:r>
              <a:rPr lang="fr-FR" sz="1200" dirty="0" smtClean="0"/>
              <a:t>Rééducation orthophonie psychomotricité</a:t>
            </a:r>
          </a:p>
          <a:p>
            <a:pPr marL="609600" indent="-609600" eaLnBrk="1" hangingPunct="1">
              <a:defRPr/>
            </a:pPr>
            <a:r>
              <a:rPr lang="fr-FR" sz="1200" dirty="0" smtClean="0"/>
              <a:t>Psychothérapie</a:t>
            </a:r>
          </a:p>
          <a:p>
            <a:pPr marL="609600" indent="-609600" eaLnBrk="1" hangingPunct="1">
              <a:defRPr/>
            </a:pPr>
            <a:r>
              <a:rPr lang="fr-FR" sz="1200" dirty="0" smtClean="0"/>
              <a:t>Intégration (scolaire, professionnel, sociale)</a:t>
            </a:r>
          </a:p>
          <a:p>
            <a:pPr marL="609600" indent="-609600" eaLnBrk="1" hangingPunct="1">
              <a:defRPr/>
            </a:pPr>
            <a:r>
              <a:rPr lang="fr-FR" sz="1200" dirty="0" smtClean="0"/>
              <a:t>Chirurgie</a:t>
            </a:r>
          </a:p>
          <a:p>
            <a:pPr marL="609600" indent="-609600" eaLnBrk="1" hangingPunct="1">
              <a:defRPr/>
            </a:pPr>
            <a:r>
              <a:rPr lang="fr-FR" sz="1200" dirty="0" smtClean="0"/>
              <a:t>Aide humaine</a:t>
            </a:r>
          </a:p>
          <a:p>
            <a:pPr marL="609600" indent="-609600" eaLnBrk="1" hangingPunct="1">
              <a:defRPr/>
            </a:pPr>
            <a:r>
              <a:rPr lang="fr-FR" sz="1200" dirty="0" smtClean="0"/>
              <a:t>Aide technique</a:t>
            </a:r>
          </a:p>
          <a:p>
            <a:pPr marL="609600" indent="-609600" eaLnBrk="1" hangingPunct="1">
              <a:defRPr/>
            </a:pPr>
            <a:r>
              <a:rPr lang="fr-FR" sz="1200" dirty="0" smtClean="0"/>
              <a:t>Autres</a:t>
            </a:r>
          </a:p>
          <a:p>
            <a:pPr lvl="0"/>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2. Décrire les déficiences permanentes liées au handicap en explicitant :</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Les déficiences acquises : quelles sont les incidences permanentes de la pathologie</a:t>
            </a:r>
          </a:p>
          <a:p>
            <a:pPr lvl="0"/>
            <a:r>
              <a:rPr lang="fr-FR" sz="1200" kern="1200" dirty="0" smtClean="0">
                <a:solidFill>
                  <a:schemeClr val="tx1"/>
                </a:solidFill>
                <a:effectLst/>
                <a:latin typeface="+mn-lt"/>
                <a:ea typeface="+mn-ea"/>
                <a:cs typeface="+mn-cs"/>
              </a:rPr>
              <a:t>Les déficiences liées aux effets secondaires des traitements.</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Cette grille, associée à une évaluation fonctionnelle fine et aux observations remontées par l’entourage de la personne devant permettre de proposer un plan de compensation global adapté aux difficultés spécifiques rencontrées par la personne épileptique.</a:t>
            </a:r>
          </a:p>
          <a:p>
            <a:r>
              <a:rPr lang="fr-FR" sz="1200" kern="1200" dirty="0" smtClean="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70B0BD39-4CA4-4959-BA8D-84710AA0F055}" type="slidenum">
              <a:rPr lang="fr-FR" smtClean="0"/>
              <a:t>5</a:t>
            </a:fld>
            <a:endParaRPr lang="fr-FR"/>
          </a:p>
        </p:txBody>
      </p:sp>
    </p:spTree>
    <p:extLst>
      <p:ext uri="{BB962C8B-B14F-4D97-AF65-F5344CB8AC3E}">
        <p14:creationId xmlns:p14="http://schemas.microsoft.com/office/powerpoint/2010/main" val="1427284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0B0BD39-4CA4-4959-BA8D-84710AA0F055}" type="slidenum">
              <a:rPr lang="fr-FR" smtClean="0"/>
              <a:t>6</a:t>
            </a:fld>
            <a:endParaRPr lang="fr-FR"/>
          </a:p>
        </p:txBody>
      </p:sp>
    </p:spTree>
    <p:extLst>
      <p:ext uri="{BB962C8B-B14F-4D97-AF65-F5344CB8AC3E}">
        <p14:creationId xmlns:p14="http://schemas.microsoft.com/office/powerpoint/2010/main" val="2812528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0B0BD39-4CA4-4959-BA8D-84710AA0F055}" type="slidenum">
              <a:rPr lang="fr-FR" smtClean="0"/>
              <a:t>7</a:t>
            </a:fld>
            <a:endParaRPr lang="fr-FR"/>
          </a:p>
        </p:txBody>
      </p:sp>
    </p:spTree>
    <p:extLst>
      <p:ext uri="{BB962C8B-B14F-4D97-AF65-F5344CB8AC3E}">
        <p14:creationId xmlns:p14="http://schemas.microsoft.com/office/powerpoint/2010/main" val="133424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0B0BD39-4CA4-4959-BA8D-84710AA0F055}" type="slidenum">
              <a:rPr lang="fr-FR" smtClean="0"/>
              <a:t>8</a:t>
            </a:fld>
            <a:endParaRPr lang="fr-FR"/>
          </a:p>
        </p:txBody>
      </p:sp>
    </p:spTree>
    <p:extLst>
      <p:ext uri="{BB962C8B-B14F-4D97-AF65-F5344CB8AC3E}">
        <p14:creationId xmlns:p14="http://schemas.microsoft.com/office/powerpoint/2010/main" val="889584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0B0BD39-4CA4-4959-BA8D-84710AA0F055}" type="slidenum">
              <a:rPr lang="fr-FR" smtClean="0"/>
              <a:t>9</a:t>
            </a:fld>
            <a:endParaRPr lang="fr-FR"/>
          </a:p>
        </p:txBody>
      </p:sp>
    </p:spTree>
    <p:extLst>
      <p:ext uri="{BB962C8B-B14F-4D97-AF65-F5344CB8AC3E}">
        <p14:creationId xmlns:p14="http://schemas.microsoft.com/office/powerpoint/2010/main" val="372069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descr="TITRE.pd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0"/>
            <a:ext cx="9144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pic>
        <p:nvPicPr>
          <p:cNvPr id="7" name="Image 6" descr="TITRE2.pd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0"/>
            <a:ext cx="9144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re vertical et texte">
    <p:spTree>
      <p:nvGrpSpPr>
        <p:cNvPr id="1" name=""/>
        <p:cNvGrpSpPr/>
        <p:nvPr/>
      </p:nvGrpSpPr>
      <p:grpSpPr>
        <a:xfrm>
          <a:off x="0" y="0"/>
          <a:ext cx="0" cy="0"/>
          <a:chOff x="0" y="0"/>
          <a:chExt cx="0" cy="0"/>
        </a:xfrm>
      </p:grpSpPr>
      <p:pic>
        <p:nvPicPr>
          <p:cNvPr id="7" name="Image 6" descr="TITRE2.pd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0" y="0"/>
            <a:ext cx="9144000" cy="6858000"/>
          </a:xfrm>
          <a:prstGeom prst="rect">
            <a:avLst/>
          </a:prstGeom>
        </p:spPr>
      </p:pic>
    </p:spTree>
    <p:extLst>
      <p:ext uri="{BB962C8B-B14F-4D97-AF65-F5344CB8AC3E}">
        <p14:creationId xmlns:p14="http://schemas.microsoft.com/office/powerpoint/2010/main" val="20083706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71734-096E-BE44-AA1C-5CB6DC2BA435}" type="datetimeFigureOut">
              <a:rPr lang="fr-FR" smtClean="0"/>
              <a:pPr/>
              <a:t>19/08/2019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38293C-8749-364C-A981-4CB16E53847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9" r:id="rId2"/>
    <p:sldLayoutId id="2147483662"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www.ffsa.asso.fr/Pages/InCadres/GestClient/PDF/Medical/RecEpilepsie.pdf" TargetMode="External"/><Relationship Id="rId5" Type="http://schemas.openxmlformats.org/officeDocument/2006/relationships/hyperlink" Target="https://fr.calameo.com/read/00537062430254f401a2c"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ligueepilepsie.be/IMG/pdf/livret_final.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s://doc.handicapsrares.fr/index.php?lvl=notice_display&amp;id=10734"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166215" y="3424024"/>
            <a:ext cx="5810250" cy="1200329"/>
          </a:xfrm>
          <a:prstGeom prst="rect">
            <a:avLst/>
          </a:prstGeom>
          <a:noFill/>
        </p:spPr>
        <p:txBody>
          <a:bodyPr wrap="square" rtlCol="0">
            <a:spAutoFit/>
          </a:bodyPr>
          <a:lstStyle/>
          <a:p>
            <a:pPr algn="ctr"/>
            <a:r>
              <a:rPr lang="fr-FR" sz="2400" b="1" dirty="0" smtClean="0">
                <a:latin typeface="Calibri Light" pitchFamily="34" charset="0"/>
              </a:rPr>
              <a:t>Sensibilisation- formation à l’épilepsie sévère Perpignan</a:t>
            </a:r>
          </a:p>
          <a:p>
            <a:pPr algn="ctr"/>
            <a:r>
              <a:rPr lang="fr-FR" sz="2400" b="1" smtClean="0">
                <a:latin typeface="Calibri Light" pitchFamily="34" charset="0"/>
              </a:rPr>
              <a:t>28 juin 2019</a:t>
            </a:r>
            <a:endParaRPr lang="fr-FR" sz="2400" b="1" dirty="0">
              <a:latin typeface="Calibri Light" pitchFamily="34" charset="0"/>
            </a:endParaRPr>
          </a:p>
        </p:txBody>
      </p:sp>
      <p:sp>
        <p:nvSpPr>
          <p:cNvPr id="4" name="ZoneTexte 3"/>
          <p:cNvSpPr txBox="1"/>
          <p:nvPr/>
        </p:nvSpPr>
        <p:spPr>
          <a:xfrm>
            <a:off x="457200" y="488655"/>
            <a:ext cx="8519265" cy="1200329"/>
          </a:xfrm>
          <a:prstGeom prst="rect">
            <a:avLst/>
          </a:prstGeom>
          <a:noFill/>
        </p:spPr>
        <p:txBody>
          <a:bodyPr wrap="square" rtlCol="0">
            <a:spAutoFit/>
          </a:bodyPr>
          <a:lstStyle/>
          <a:p>
            <a:pPr algn="ctr"/>
            <a:r>
              <a:rPr lang="fr-FR" sz="3600" b="1" dirty="0" smtClean="0">
                <a:solidFill>
                  <a:srgbClr val="7030A0"/>
                </a:solidFill>
                <a:latin typeface="Calibri Light" pitchFamily="34" charset="0"/>
              </a:rPr>
              <a:t>Atelier 1 </a:t>
            </a:r>
            <a:r>
              <a:rPr lang="fr-FR" sz="3600" b="1" smtClean="0">
                <a:solidFill>
                  <a:srgbClr val="7030A0"/>
                </a:solidFill>
                <a:latin typeface="Calibri Light" pitchFamily="34" charset="0"/>
              </a:rPr>
              <a:t>: </a:t>
            </a:r>
            <a:r>
              <a:rPr lang="fr-FR" sz="3600" b="1">
                <a:solidFill>
                  <a:srgbClr val="7030A0"/>
                </a:solidFill>
                <a:latin typeface="Calibri Light" pitchFamily="34" charset="0"/>
              </a:rPr>
              <a:t>A</a:t>
            </a:r>
            <a:r>
              <a:rPr lang="fr-FR" sz="3600" b="1" smtClean="0">
                <a:solidFill>
                  <a:srgbClr val="7030A0"/>
                </a:solidFill>
                <a:latin typeface="Calibri Light" pitchFamily="34" charset="0"/>
              </a:rPr>
              <a:t>dapter </a:t>
            </a:r>
            <a:r>
              <a:rPr lang="fr-FR" sz="3600" b="1" dirty="0">
                <a:solidFill>
                  <a:srgbClr val="7030A0"/>
                </a:solidFill>
                <a:latin typeface="Calibri Light" pitchFamily="34" charset="0"/>
              </a:rPr>
              <a:t>les activités pour des </a:t>
            </a:r>
            <a:r>
              <a:rPr lang="fr-FR" sz="3600" b="1">
                <a:solidFill>
                  <a:srgbClr val="7030A0"/>
                </a:solidFill>
                <a:latin typeface="Calibri Light" pitchFamily="34" charset="0"/>
              </a:rPr>
              <a:t>épilepsies </a:t>
            </a:r>
            <a:r>
              <a:rPr lang="fr-FR" sz="3600" b="1" smtClean="0">
                <a:solidFill>
                  <a:srgbClr val="7030A0"/>
                </a:solidFill>
                <a:latin typeface="Calibri Light" pitchFamily="34" charset="0"/>
              </a:rPr>
              <a:t>sévères</a:t>
            </a:r>
            <a:endParaRPr lang="fr-FR" sz="3600" b="1" dirty="0">
              <a:solidFill>
                <a:srgbClr val="7030A0"/>
              </a:solidFill>
              <a:latin typeface="Calibri Ligh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rot="19956841">
            <a:off x="309915" y="2580203"/>
            <a:ext cx="8570049" cy="1107996"/>
          </a:xfrm>
          <a:prstGeom prst="rect">
            <a:avLst/>
          </a:prstGeom>
          <a:noFill/>
        </p:spPr>
        <p:txBody>
          <a:bodyPr wrap="square" rtlCol="0">
            <a:spAutoFit/>
          </a:bodyPr>
          <a:lstStyle/>
          <a:p>
            <a:pPr algn="ctr"/>
            <a:r>
              <a:rPr lang="fr-FR" sz="6600" dirty="0" smtClean="0">
                <a:solidFill>
                  <a:srgbClr val="666699"/>
                </a:solidFill>
                <a:latin typeface="Decibel"/>
                <a:ea typeface="Decibel" pitchFamily="2"/>
              </a:rPr>
              <a:t>Merci pour votre attention</a:t>
            </a:r>
            <a:endParaRPr lang="fr-FR" sz="6600" dirty="0">
              <a:solidFill>
                <a:srgbClr val="666699"/>
              </a:solidFill>
              <a:latin typeface="Decibel"/>
              <a:ea typeface="Decibel" pitchFamily="2"/>
            </a:endParaRPr>
          </a:p>
        </p:txBody>
      </p:sp>
      <p:sp>
        <p:nvSpPr>
          <p:cNvPr id="3" name="ZoneTexte 2"/>
          <p:cNvSpPr txBox="1"/>
          <p:nvPr/>
        </p:nvSpPr>
        <p:spPr>
          <a:xfrm>
            <a:off x="6198786" y="6049367"/>
            <a:ext cx="2558035" cy="646331"/>
          </a:xfrm>
          <a:prstGeom prst="rect">
            <a:avLst/>
          </a:prstGeom>
          <a:noFill/>
        </p:spPr>
        <p:txBody>
          <a:bodyPr wrap="square" rtlCol="0">
            <a:spAutoFit/>
          </a:bodyPr>
          <a:lstStyle/>
          <a:p>
            <a:r>
              <a:rPr lang="fr-FR" dirty="0" smtClean="0">
                <a:latin typeface="Calibri Light" panose="020F0302020204030204" pitchFamily="34" charset="0"/>
                <a:cs typeface="Calibri Light" panose="020F0302020204030204" pitchFamily="34" charset="0"/>
              </a:rPr>
              <a:t>Tél </a:t>
            </a:r>
            <a:r>
              <a:rPr lang="fr-FR" dirty="0">
                <a:latin typeface="Calibri Light" panose="020F0302020204030204" pitchFamily="34" charset="0"/>
                <a:cs typeface="Calibri Light" panose="020F0302020204030204" pitchFamily="34" charset="0"/>
              </a:rPr>
              <a:t>: </a:t>
            </a:r>
            <a:r>
              <a:rPr lang="fr-FR" b="1" dirty="0">
                <a:solidFill>
                  <a:srgbClr val="7030A0"/>
                </a:solidFill>
                <a:latin typeface="Calibri Light" panose="020F0302020204030204" pitchFamily="34" charset="0"/>
                <a:cs typeface="Calibri Light" panose="020F0302020204030204" pitchFamily="34" charset="0"/>
              </a:rPr>
              <a:t>09 69 36 86 </a:t>
            </a:r>
            <a:r>
              <a:rPr lang="fr-FR" b="1" dirty="0" smtClean="0">
                <a:solidFill>
                  <a:srgbClr val="7030A0"/>
                </a:solidFill>
                <a:latin typeface="Calibri Light" panose="020F0302020204030204" pitchFamily="34" charset="0"/>
                <a:cs typeface="Calibri Light" panose="020F0302020204030204" pitchFamily="34" charset="0"/>
              </a:rPr>
              <a:t>46</a:t>
            </a:r>
            <a:r>
              <a:rPr lang="fr-FR" dirty="0" smtClean="0">
                <a:latin typeface="Calibri Light" panose="020F0302020204030204" pitchFamily="34" charset="0"/>
                <a:cs typeface="Calibri Light" panose="020F0302020204030204" pitchFamily="34" charset="0"/>
              </a:rPr>
              <a:t> </a:t>
            </a:r>
            <a:r>
              <a:rPr lang="fr-FR" dirty="0">
                <a:latin typeface="Calibri Light" panose="020F0302020204030204" pitchFamily="34" charset="0"/>
                <a:cs typeface="Calibri Light" panose="020F0302020204030204" pitchFamily="34" charset="0"/>
              </a:rPr>
              <a:t> </a:t>
            </a:r>
            <a:br>
              <a:rPr lang="fr-FR" dirty="0">
                <a:latin typeface="Calibri Light" panose="020F0302020204030204" pitchFamily="34" charset="0"/>
                <a:cs typeface="Calibri Light" panose="020F0302020204030204" pitchFamily="34" charset="0"/>
              </a:rPr>
            </a:br>
            <a:r>
              <a:rPr lang="fr-FR" dirty="0">
                <a:latin typeface="Calibri Light" panose="020F0302020204030204" pitchFamily="34" charset="0"/>
                <a:cs typeface="Calibri Light" panose="020F0302020204030204" pitchFamily="34" charset="0"/>
              </a:rPr>
              <a:t>Email : </a:t>
            </a:r>
            <a:r>
              <a:rPr lang="fr-FR" b="1" u="sng" dirty="0">
                <a:solidFill>
                  <a:srgbClr val="7030A0"/>
                </a:solidFill>
                <a:latin typeface="Calibri Light" panose="020F0302020204030204" pitchFamily="34" charset="0"/>
                <a:cs typeface="Calibri Light" panose="020F0302020204030204" pitchFamily="34" charset="0"/>
              </a:rPr>
              <a:t>contact@fahres.fr</a:t>
            </a:r>
            <a:r>
              <a:rPr lang="fr-FR" dirty="0"/>
              <a:t> </a:t>
            </a:r>
          </a:p>
        </p:txBody>
      </p:sp>
      <p:pic>
        <p:nvPicPr>
          <p:cNvPr id="4" name="Image 3"/>
          <p:cNvPicPr>
            <a:picLocks noChangeAspect="1"/>
          </p:cNvPicPr>
          <p:nvPr/>
        </p:nvPicPr>
        <p:blipFill>
          <a:blip r:embed="rId3"/>
          <a:stretch>
            <a:fillRect/>
          </a:stretch>
        </p:blipFill>
        <p:spPr>
          <a:xfrm>
            <a:off x="6139961" y="4977545"/>
            <a:ext cx="2514600" cy="1076325"/>
          </a:xfrm>
          <a:prstGeom prst="rect">
            <a:avLst/>
          </a:prstGeom>
        </p:spPr>
      </p:pic>
      <p:pic>
        <p:nvPicPr>
          <p:cNvPr id="5" name="Image 4"/>
          <p:cNvPicPr>
            <a:picLocks noChangeAspect="1"/>
          </p:cNvPicPr>
          <p:nvPr/>
        </p:nvPicPr>
        <p:blipFill>
          <a:blip r:embed="rId4"/>
          <a:stretch>
            <a:fillRect/>
          </a:stretch>
        </p:blipFill>
        <p:spPr>
          <a:xfrm>
            <a:off x="732516" y="657444"/>
            <a:ext cx="2638425" cy="885825"/>
          </a:xfrm>
          <a:prstGeom prst="rect">
            <a:avLst/>
          </a:prstGeom>
        </p:spPr>
      </p:pic>
      <p:sp>
        <p:nvSpPr>
          <p:cNvPr id="6" name="Rectangle 5"/>
          <p:cNvSpPr/>
          <p:nvPr/>
        </p:nvSpPr>
        <p:spPr>
          <a:xfrm>
            <a:off x="732516" y="1543269"/>
            <a:ext cx="2036135" cy="369332"/>
          </a:xfrm>
          <a:prstGeom prst="rect">
            <a:avLst/>
          </a:prstGeom>
        </p:spPr>
        <p:txBody>
          <a:bodyPr wrap="none">
            <a:spAutoFit/>
          </a:bodyPr>
          <a:lstStyle/>
          <a:p>
            <a:r>
              <a:rPr lang="fr-FR" dirty="0" smtClean="0">
                <a:latin typeface="Calibri Light" panose="020F0302020204030204" pitchFamily="34" charset="0"/>
                <a:cs typeface="Calibri Light" panose="020F0302020204030204" pitchFamily="34" charset="0"/>
              </a:rPr>
              <a:t>Tél </a:t>
            </a:r>
            <a:r>
              <a:rPr lang="fr-FR" dirty="0">
                <a:latin typeface="Calibri Light" panose="020F0302020204030204" pitchFamily="34" charset="0"/>
                <a:cs typeface="Calibri Light" panose="020F0302020204030204" pitchFamily="34" charset="0"/>
              </a:rPr>
              <a:t>: </a:t>
            </a:r>
            <a:r>
              <a:rPr lang="fr-FR" b="1" dirty="0" smtClean="0">
                <a:solidFill>
                  <a:srgbClr val="1B4D9A"/>
                </a:solidFill>
                <a:latin typeface="Calibri Light" panose="020F0302020204030204" pitchFamily="34" charset="0"/>
                <a:cs typeface="Calibri Light" panose="020F0302020204030204" pitchFamily="34" charset="0"/>
              </a:rPr>
              <a:t>04 </a:t>
            </a:r>
            <a:r>
              <a:rPr lang="fr-FR" b="1" dirty="0">
                <a:solidFill>
                  <a:srgbClr val="1B4D9A"/>
                </a:solidFill>
                <a:latin typeface="Calibri Light" panose="020F0302020204030204" pitchFamily="34" charset="0"/>
                <a:cs typeface="Calibri Light" panose="020F0302020204030204" pitchFamily="34" charset="0"/>
              </a:rPr>
              <a:t>67 02 91 86</a:t>
            </a:r>
            <a:r>
              <a:rPr lang="fr-FR" b="1" dirty="0">
                <a:solidFill>
                  <a:srgbClr val="2FAD9E"/>
                </a:solidFill>
                <a:latin typeface="Trebuchet MS" panose="020B0603020202020204" pitchFamily="34" charset="0"/>
              </a:rPr>
              <a:t> </a:t>
            </a:r>
            <a:endParaRPr lang="fr-FR" dirty="0"/>
          </a:p>
        </p:txBody>
      </p:sp>
    </p:spTree>
    <p:extLst>
      <p:ext uri="{BB962C8B-B14F-4D97-AF65-F5344CB8AC3E}">
        <p14:creationId xmlns:p14="http://schemas.microsoft.com/office/powerpoint/2010/main" val="3891156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683444" y="1569895"/>
            <a:ext cx="5996533" cy="2022362"/>
            <a:chOff x="413792" y="1408660"/>
            <a:chExt cx="5996533" cy="1822968"/>
          </a:xfrm>
        </p:grpSpPr>
        <p:sp>
          <p:nvSpPr>
            <p:cNvPr id="3" name="Rectangle 2"/>
            <p:cNvSpPr/>
            <p:nvPr/>
          </p:nvSpPr>
          <p:spPr>
            <a:xfrm>
              <a:off x="1838325" y="1754300"/>
              <a:ext cx="4572000" cy="1477328"/>
            </a:xfrm>
            <a:prstGeom prst="rect">
              <a:avLst/>
            </a:prstGeom>
          </p:spPr>
          <p:txBody>
            <a:bodyPr>
              <a:spAutoFit/>
            </a:bodyPr>
            <a:lstStyle/>
            <a:p>
              <a:pPr algn="ctr"/>
              <a:r>
                <a:rPr lang="fr-FR" sz="2000" dirty="0">
                  <a:latin typeface="Calibri Light" panose="020F0302020204030204" pitchFamily="34" charset="0"/>
                  <a:cs typeface="Calibri Light" panose="020F0302020204030204" pitchFamily="34" charset="0"/>
                </a:rPr>
                <a:t>actes de la vie quotidienne</a:t>
              </a:r>
            </a:p>
            <a:p>
              <a:pPr algn="ctr"/>
              <a:r>
                <a:rPr lang="fr-FR" sz="2000" dirty="0">
                  <a:latin typeface="Calibri Light" panose="020F0302020204030204" pitchFamily="34" charset="0"/>
                  <a:cs typeface="Calibri Light" panose="020F0302020204030204" pitchFamily="34" charset="0"/>
                </a:rPr>
                <a:t>loisirs </a:t>
              </a:r>
              <a:r>
                <a:rPr lang="fr-FR" sz="2000" dirty="0" smtClean="0">
                  <a:latin typeface="Calibri Light" panose="020F0302020204030204" pitchFamily="34" charset="0"/>
                  <a:cs typeface="Calibri Light" panose="020F0302020204030204" pitchFamily="34" charset="0"/>
                </a:rPr>
                <a:t>/ </a:t>
              </a:r>
              <a:r>
                <a:rPr lang="fr-FR" sz="2000" dirty="0">
                  <a:latin typeface="Calibri Light" panose="020F0302020204030204" pitchFamily="34" charset="0"/>
                  <a:cs typeface="Calibri Light" panose="020F0302020204030204" pitchFamily="34" charset="0"/>
                </a:rPr>
                <a:t>occupations</a:t>
              </a:r>
            </a:p>
            <a:p>
              <a:pPr algn="ctr"/>
              <a:r>
                <a:rPr lang="fr-FR" sz="2000" dirty="0">
                  <a:latin typeface="Calibri Light" panose="020F0302020204030204" pitchFamily="34" charset="0"/>
                  <a:cs typeface="Calibri Light" panose="020F0302020204030204" pitchFamily="34" charset="0"/>
                </a:rPr>
                <a:t>participation à la communauté</a:t>
              </a:r>
            </a:p>
            <a:p>
              <a:pPr>
                <a:lnSpc>
                  <a:spcPct val="150000"/>
                </a:lnSpc>
              </a:pPr>
              <a:endParaRPr lang="fr-FR" sz="2000" dirty="0">
                <a:solidFill>
                  <a:schemeClr val="tx1">
                    <a:lumMod val="50000"/>
                    <a:lumOff val="50000"/>
                  </a:schemeClr>
                </a:solidFill>
                <a:latin typeface="Calibri Light" panose="020F0302020204030204" pitchFamily="34" charset="0"/>
                <a:cs typeface="Calibri Light" panose="020F0302020204030204" pitchFamily="34" charset="0"/>
              </a:endParaRPr>
            </a:p>
          </p:txBody>
        </p:sp>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413792" y="1408660"/>
              <a:ext cx="1872208" cy="1707180"/>
            </a:xfrm>
            <a:prstGeom prst="rect">
              <a:avLst/>
            </a:prstGeom>
          </p:spPr>
        </p:pic>
      </p:grpSp>
      <p:sp>
        <p:nvSpPr>
          <p:cNvPr id="5" name="Rectangle 4"/>
          <p:cNvSpPr/>
          <p:nvPr/>
        </p:nvSpPr>
        <p:spPr>
          <a:xfrm>
            <a:off x="1852781" y="1569895"/>
            <a:ext cx="2872646" cy="400110"/>
          </a:xfrm>
          <a:prstGeom prst="rect">
            <a:avLst/>
          </a:prstGeom>
        </p:spPr>
        <p:txBody>
          <a:bodyPr wrap="none">
            <a:spAutoFit/>
          </a:bodyPr>
          <a:lstStyle/>
          <a:p>
            <a:pPr algn="ctr"/>
            <a:r>
              <a:rPr lang="fr-FR" sz="2000" b="1" dirty="0">
                <a:solidFill>
                  <a:srgbClr val="2DB8B5"/>
                </a:solidFill>
                <a:latin typeface="Calibri Light" panose="020F0302020204030204" pitchFamily="34" charset="0"/>
                <a:cs typeface="Calibri Light" panose="020F0302020204030204" pitchFamily="34" charset="0"/>
              </a:rPr>
              <a:t>Qu’est-ce qu’une activité ?</a:t>
            </a:r>
          </a:p>
        </p:txBody>
      </p:sp>
      <p:sp>
        <p:nvSpPr>
          <p:cNvPr id="6" name="Rectangle 5"/>
          <p:cNvSpPr/>
          <p:nvPr/>
        </p:nvSpPr>
        <p:spPr>
          <a:xfrm>
            <a:off x="827584" y="3604010"/>
            <a:ext cx="7488832" cy="2177519"/>
          </a:xfrm>
          <a:prstGeom prst="rect">
            <a:avLst/>
          </a:prstGeom>
        </p:spPr>
        <p:txBody>
          <a:bodyPr wrap="square">
            <a:spAutoFit/>
          </a:bodyPr>
          <a:lstStyle/>
          <a:p>
            <a:pPr>
              <a:lnSpc>
                <a:spcPct val="150000"/>
              </a:lnSpc>
            </a:pPr>
            <a:r>
              <a:rPr lang="fr-FR" sz="2000" b="1" dirty="0" smtClean="0">
                <a:solidFill>
                  <a:srgbClr val="2DB8B5"/>
                </a:solidFill>
                <a:latin typeface="Calibri Light" panose="020F0302020204030204" pitchFamily="34" charset="0"/>
                <a:cs typeface="Calibri Light" panose="020F0302020204030204" pitchFamily="34" charset="0"/>
              </a:rPr>
              <a:t>		   Quelles activités proposer ?</a:t>
            </a:r>
          </a:p>
          <a:p>
            <a:pPr>
              <a:lnSpc>
                <a:spcPct val="150000"/>
              </a:lnSpc>
            </a:pPr>
            <a:r>
              <a:rPr lang="fr-FR" sz="2000" b="1" dirty="0">
                <a:solidFill>
                  <a:srgbClr val="2DB8B5"/>
                </a:solidFill>
                <a:latin typeface="Calibri Light" panose="020F0302020204030204" pitchFamily="34" charset="0"/>
                <a:cs typeface="Calibri Light" panose="020F0302020204030204" pitchFamily="34" charset="0"/>
              </a:rPr>
              <a:t>	</a:t>
            </a:r>
            <a:r>
              <a:rPr lang="fr-FR" sz="2000" b="1" dirty="0" smtClean="0">
                <a:solidFill>
                  <a:srgbClr val="2DB8B5"/>
                </a:solidFill>
                <a:latin typeface="Calibri Light" panose="020F0302020204030204" pitchFamily="34" charset="0"/>
                <a:cs typeface="Calibri Light" panose="020F0302020204030204" pitchFamily="34" charset="0"/>
              </a:rPr>
              <a:t>	</a:t>
            </a:r>
            <a:r>
              <a:rPr lang="fr-FR" sz="2000" dirty="0" smtClean="0">
                <a:solidFill>
                  <a:srgbClr val="2DB8B5"/>
                </a:solidFill>
                <a:latin typeface="Calibri Light" panose="020F0302020204030204" pitchFamily="34" charset="0"/>
                <a:cs typeface="Calibri Light" panose="020F0302020204030204" pitchFamily="34" charset="0"/>
              </a:rPr>
              <a:t>   </a:t>
            </a:r>
            <a:r>
              <a:rPr lang="fr-FR" sz="2000" b="1" dirty="0" smtClean="0">
                <a:solidFill>
                  <a:srgbClr val="2DB8B5"/>
                </a:solidFill>
                <a:latin typeface="Calibri Light" panose="020F0302020204030204" pitchFamily="34" charset="0"/>
                <a:cs typeface="Calibri Light" panose="020F0302020204030204" pitchFamily="34" charset="0"/>
              </a:rPr>
              <a:t>Pour une seule personne ? En groupe ? Pour tous ?</a:t>
            </a:r>
          </a:p>
          <a:p>
            <a:pPr algn="ctr">
              <a:lnSpc>
                <a:spcPct val="150000"/>
              </a:lnSpc>
            </a:pPr>
            <a:endParaRPr lang="fr-FR" sz="100" dirty="0">
              <a:solidFill>
                <a:schemeClr val="tx1">
                  <a:lumMod val="50000"/>
                  <a:lumOff val="50000"/>
                </a:schemeClr>
              </a:solidFill>
              <a:latin typeface="Calibri Light" panose="020F0302020204030204" pitchFamily="34" charset="0"/>
              <a:cs typeface="Calibri Light" panose="020F0302020204030204" pitchFamily="34" charset="0"/>
            </a:endParaRPr>
          </a:p>
          <a:p>
            <a:pPr algn="ctr"/>
            <a:endParaRPr lang="fr-FR" sz="400" dirty="0" smtClean="0">
              <a:solidFill>
                <a:schemeClr val="tx1">
                  <a:lumMod val="50000"/>
                  <a:lumOff val="50000"/>
                </a:schemeClr>
              </a:solidFill>
              <a:latin typeface="Calibri Light" panose="020F0302020204030204" pitchFamily="34" charset="0"/>
              <a:cs typeface="Calibri Light" panose="020F0302020204030204" pitchFamily="34" charset="0"/>
            </a:endParaRPr>
          </a:p>
          <a:p>
            <a:pPr algn="ctr"/>
            <a:r>
              <a:rPr lang="fr-FR" sz="2000" dirty="0" smtClean="0">
                <a:latin typeface="Calibri Light" panose="020F0302020204030204" pitchFamily="34" charset="0"/>
                <a:cs typeface="Calibri Light" panose="020F0302020204030204" pitchFamily="34" charset="0"/>
              </a:rPr>
              <a:t>Importance de la notion de choix</a:t>
            </a:r>
            <a:br>
              <a:rPr lang="fr-FR" sz="2000" dirty="0" smtClean="0">
                <a:latin typeface="Calibri Light" panose="020F0302020204030204" pitchFamily="34" charset="0"/>
                <a:cs typeface="Calibri Light" panose="020F0302020204030204" pitchFamily="34" charset="0"/>
              </a:rPr>
            </a:br>
            <a:r>
              <a:rPr lang="fr-FR" sz="2000" dirty="0" smtClean="0">
                <a:latin typeface="Calibri Light" panose="020F0302020204030204" pitchFamily="34" charset="0"/>
                <a:cs typeface="Calibri Light" panose="020F0302020204030204" pitchFamily="34" charset="0"/>
              </a:rPr>
              <a:t>et de la valorisation de ce choix</a:t>
            </a:r>
            <a:endParaRPr lang="fr-FR" sz="2000" dirty="0">
              <a:latin typeface="Calibri Light" panose="020F0302020204030204" pitchFamily="34" charset="0"/>
              <a:cs typeface="Calibri Light" panose="020F0302020204030204" pitchFamily="34" charset="0"/>
            </a:endParaRPr>
          </a:p>
          <a:p>
            <a:pPr>
              <a:lnSpc>
                <a:spcPct val="150000"/>
              </a:lnSpc>
            </a:pPr>
            <a:endParaRPr lang="fr-FR" sz="2000" dirty="0">
              <a:solidFill>
                <a:schemeClr val="tx1">
                  <a:lumMod val="50000"/>
                  <a:lumOff val="50000"/>
                </a:schemeClr>
              </a:solidFill>
              <a:latin typeface="Calibri Light" panose="020F0302020204030204" pitchFamily="34" charset="0"/>
              <a:cs typeface="Calibri Light" panose="020F0302020204030204" pitchFamily="34" charset="0"/>
            </a:endParaRPr>
          </a:p>
        </p:txBody>
      </p:sp>
      <p:sp>
        <p:nvSpPr>
          <p:cNvPr id="7" name="Titre 1"/>
          <p:cNvSpPr txBox="1">
            <a:spLocks/>
          </p:cNvSpPr>
          <p:nvPr/>
        </p:nvSpPr>
        <p:spPr>
          <a:xfrm>
            <a:off x="683444" y="516526"/>
            <a:ext cx="6390456" cy="731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200" b="1" dirty="0" smtClean="0">
                <a:solidFill>
                  <a:srgbClr val="7030A0"/>
                </a:solidFill>
                <a:latin typeface="Calibri Light" panose="020F0302020204030204" pitchFamily="34" charset="0"/>
                <a:cs typeface="Calibri Light" panose="020F0302020204030204" pitchFamily="34" charset="0"/>
              </a:rPr>
              <a:t>Les activités, quelques rappels</a:t>
            </a:r>
            <a:endParaRPr lang="fr-FR" sz="3200" b="1" dirty="0">
              <a:solidFill>
                <a:srgbClr val="7030A0"/>
              </a:solidFill>
              <a:latin typeface="Calibri Light" panose="020F0302020204030204" pitchFamily="34" charset="0"/>
              <a:cs typeface="Calibri Light" panose="020F0302020204030204" pitchFamily="34" charset="0"/>
            </a:endParaRPr>
          </a:p>
        </p:txBody>
      </p:sp>
      <p:sp>
        <p:nvSpPr>
          <p:cNvPr id="8" name="ZoneTexte 7"/>
          <p:cNvSpPr txBox="1"/>
          <p:nvPr/>
        </p:nvSpPr>
        <p:spPr>
          <a:xfrm>
            <a:off x="428625" y="6134100"/>
            <a:ext cx="8277225" cy="523220"/>
          </a:xfrm>
          <a:prstGeom prst="rect">
            <a:avLst/>
          </a:prstGeom>
          <a:noFill/>
        </p:spPr>
        <p:txBody>
          <a:bodyPr wrap="square" rtlCol="0">
            <a:spAutoFit/>
          </a:bodyPr>
          <a:lstStyle/>
          <a:p>
            <a:r>
              <a:rPr lang="fr-FR" sz="1400" u="sng" dirty="0" smtClean="0">
                <a:latin typeface="Calibri Light" panose="020F0302020204030204" pitchFamily="34" charset="0"/>
                <a:cs typeface="Calibri Light" panose="020F0302020204030204" pitchFamily="34" charset="0"/>
              </a:rPr>
              <a:t>Source</a:t>
            </a:r>
            <a:r>
              <a:rPr lang="fr-FR" sz="1400" dirty="0" smtClean="0">
                <a:latin typeface="Calibri Light" panose="020F0302020204030204" pitchFamily="34" charset="0"/>
                <a:cs typeface="Calibri Light" panose="020F0302020204030204" pitchFamily="34" charset="0"/>
              </a:rPr>
              <a:t> : Neuropsychologie et épilepsie – adapter les activités aux troubles cognitifs – Clémentine CASTRO – neuropsychologue – Juin 2019. </a:t>
            </a:r>
            <a:endParaRPr lang="fr-FR" sz="1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6557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9586" y="877920"/>
            <a:ext cx="8115300" cy="731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200" b="1" dirty="0" smtClean="0">
                <a:solidFill>
                  <a:srgbClr val="7030A0"/>
                </a:solidFill>
                <a:latin typeface="Calibri Light" panose="020F0302020204030204" pitchFamily="34" charset="0"/>
                <a:cs typeface="Calibri Light" panose="020F0302020204030204" pitchFamily="34" charset="0"/>
              </a:rPr>
              <a:t>Une activité </a:t>
            </a:r>
            <a:r>
              <a:rPr lang="fr-FR" sz="3200" b="1" dirty="0">
                <a:solidFill>
                  <a:srgbClr val="7030A0"/>
                </a:solidFill>
                <a:latin typeface="Calibri Light" panose="020F0302020204030204" pitchFamily="34" charset="0"/>
                <a:cs typeface="Calibri Light" panose="020F0302020204030204" pitchFamily="34" charset="0"/>
              </a:rPr>
              <a:t>qui ne </a:t>
            </a:r>
            <a:r>
              <a:rPr lang="fr-FR" sz="3200" b="1" dirty="0" smtClean="0">
                <a:solidFill>
                  <a:srgbClr val="7030A0"/>
                </a:solidFill>
                <a:latin typeface="Calibri Light" panose="020F0302020204030204" pitchFamily="34" charset="0"/>
                <a:cs typeface="Calibri Light" panose="020F0302020204030204" pitchFamily="34" charset="0"/>
              </a:rPr>
              <a:t>fait </a:t>
            </a:r>
            <a:r>
              <a:rPr lang="fr-FR" sz="3200" b="1" dirty="0">
                <a:solidFill>
                  <a:srgbClr val="7030A0"/>
                </a:solidFill>
                <a:latin typeface="Calibri Light" panose="020F0302020204030204" pitchFamily="34" charset="0"/>
                <a:cs typeface="Calibri Light" panose="020F0302020204030204" pitchFamily="34" charset="0"/>
              </a:rPr>
              <a:t>pas sens pour </a:t>
            </a:r>
            <a:r>
              <a:rPr lang="fr-FR" sz="3200" b="1" dirty="0" smtClean="0">
                <a:solidFill>
                  <a:srgbClr val="7030A0"/>
                </a:solidFill>
                <a:latin typeface="Calibri Light" panose="020F0302020204030204" pitchFamily="34" charset="0"/>
                <a:cs typeface="Calibri Light" panose="020F0302020204030204" pitchFamily="34" charset="0"/>
              </a:rPr>
              <a:t>la personne </a:t>
            </a:r>
            <a:endParaRPr lang="fr-FR" sz="3200" b="1" dirty="0">
              <a:solidFill>
                <a:srgbClr val="7030A0"/>
              </a:solidFill>
              <a:latin typeface="Calibri Light" panose="020F0302020204030204" pitchFamily="34" charset="0"/>
              <a:cs typeface="Calibri Light" panose="020F0302020204030204" pitchFamily="34" charset="0"/>
            </a:endParaRPr>
          </a:p>
          <a:p>
            <a:pPr algn="l"/>
            <a:r>
              <a:rPr lang="fr-FR" sz="3600" b="1" dirty="0" smtClean="0">
                <a:solidFill>
                  <a:srgbClr val="7030A0"/>
                </a:solidFill>
                <a:latin typeface="Calibri Light" panose="020F0302020204030204" pitchFamily="34" charset="0"/>
                <a:cs typeface="Calibri Light" panose="020F0302020204030204" pitchFamily="34" charset="0"/>
              </a:rPr>
              <a:t> </a:t>
            </a:r>
            <a:endParaRPr lang="fr-FR" sz="3600" b="1" dirty="0">
              <a:solidFill>
                <a:srgbClr val="7030A0"/>
              </a:solidFill>
              <a:latin typeface="Calibri Light" panose="020F0302020204030204" pitchFamily="34" charset="0"/>
              <a:cs typeface="Calibri Light" panose="020F0302020204030204" pitchFamily="34" charset="0"/>
            </a:endParaRPr>
          </a:p>
        </p:txBody>
      </p:sp>
      <p:sp>
        <p:nvSpPr>
          <p:cNvPr id="8" name="ZoneTexte 7"/>
          <p:cNvSpPr txBox="1"/>
          <p:nvPr/>
        </p:nvSpPr>
        <p:spPr>
          <a:xfrm>
            <a:off x="428625" y="6134100"/>
            <a:ext cx="8277225" cy="523220"/>
          </a:xfrm>
          <a:prstGeom prst="rect">
            <a:avLst/>
          </a:prstGeom>
          <a:noFill/>
        </p:spPr>
        <p:txBody>
          <a:bodyPr wrap="square" rtlCol="0">
            <a:spAutoFit/>
          </a:bodyPr>
          <a:lstStyle/>
          <a:p>
            <a:r>
              <a:rPr lang="fr-FR" sz="1400" u="sng" dirty="0" smtClean="0">
                <a:latin typeface="Calibri Light" panose="020F0302020204030204" pitchFamily="34" charset="0"/>
                <a:cs typeface="Calibri Light" panose="020F0302020204030204" pitchFamily="34" charset="0"/>
              </a:rPr>
              <a:t>Source</a:t>
            </a:r>
            <a:r>
              <a:rPr lang="fr-FR" sz="1400" dirty="0" smtClean="0">
                <a:latin typeface="Calibri Light" panose="020F0302020204030204" pitchFamily="34" charset="0"/>
                <a:cs typeface="Calibri Light" panose="020F0302020204030204" pitchFamily="34" charset="0"/>
              </a:rPr>
              <a:t> : Neuropsychologie et épilepsie, adapter les activités aux troubles cognitifs – Clémentine CASTRO – neuropsychologue – Juin 2019. </a:t>
            </a:r>
            <a:endParaRPr lang="fr-FR" sz="1400" dirty="0">
              <a:latin typeface="Calibri Light" panose="020F0302020204030204" pitchFamily="34" charset="0"/>
              <a:cs typeface="Calibri Light" panose="020F0302020204030204" pitchFamily="34" charset="0"/>
            </a:endParaRPr>
          </a:p>
        </p:txBody>
      </p:sp>
      <p:sp>
        <p:nvSpPr>
          <p:cNvPr id="11" name="Espace réservé du contenu 2"/>
          <p:cNvSpPr txBox="1">
            <a:spLocks/>
          </p:cNvSpPr>
          <p:nvPr/>
        </p:nvSpPr>
        <p:spPr>
          <a:xfrm>
            <a:off x="476250" y="2360688"/>
            <a:ext cx="8229600" cy="166037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fr-FR" sz="1800" dirty="0" smtClean="0"/>
              <a:t>		</a:t>
            </a:r>
            <a:endParaRPr lang="fr-FR" dirty="0" smtClean="0"/>
          </a:p>
        </p:txBody>
      </p:sp>
      <p:sp>
        <p:nvSpPr>
          <p:cNvPr id="14" name="ZoneTexte 13"/>
          <p:cNvSpPr txBox="1"/>
          <p:nvPr/>
        </p:nvSpPr>
        <p:spPr>
          <a:xfrm>
            <a:off x="628650" y="2128238"/>
            <a:ext cx="3581400" cy="2308324"/>
          </a:xfrm>
          <a:prstGeom prst="rect">
            <a:avLst/>
          </a:prstGeom>
          <a:noFill/>
        </p:spPr>
        <p:txBody>
          <a:bodyPr wrap="square" rtlCol="0">
            <a:spAutoFit/>
          </a:bodyPr>
          <a:lstStyle/>
          <a:p>
            <a:pPr algn="ctr"/>
            <a:r>
              <a:rPr lang="fr-FR" b="1" dirty="0" smtClean="0">
                <a:solidFill>
                  <a:srgbClr val="009999"/>
                </a:solidFill>
                <a:latin typeface="Calibri Light" panose="020F0302020204030204" pitchFamily="34" charset="0"/>
                <a:cs typeface="Calibri Light" panose="020F0302020204030204" pitchFamily="34" charset="0"/>
              </a:rPr>
              <a:t>Accroît possiblement </a:t>
            </a:r>
          </a:p>
          <a:p>
            <a:endParaRPr lang="fr-FR" dirty="0" smtClean="0">
              <a:latin typeface="Calibri Light" panose="020F0302020204030204" pitchFamily="34" charset="0"/>
              <a:cs typeface="Calibri Light" panose="020F0302020204030204" pitchFamily="34" charset="0"/>
            </a:endParaRPr>
          </a:p>
          <a:p>
            <a:r>
              <a:rPr lang="fr-FR" dirty="0" smtClean="0">
                <a:latin typeface="Calibri Light" panose="020F0302020204030204" pitchFamily="34" charset="0"/>
                <a:cs typeface="Calibri Light" panose="020F0302020204030204" pitchFamily="34" charset="0"/>
              </a:rPr>
              <a:t>- Troubles </a:t>
            </a:r>
            <a:r>
              <a:rPr lang="fr-FR" dirty="0">
                <a:latin typeface="Calibri Light" panose="020F0302020204030204" pitchFamily="34" charset="0"/>
                <a:cs typeface="Calibri Light" panose="020F0302020204030204" pitchFamily="34" charset="0"/>
              </a:rPr>
              <a:t>du </a:t>
            </a:r>
            <a:r>
              <a:rPr lang="fr-FR" dirty="0" smtClean="0">
                <a:latin typeface="Calibri Light" panose="020F0302020204030204" pitchFamily="34" charset="0"/>
                <a:cs typeface="Calibri Light" panose="020F0302020204030204" pitchFamily="34" charset="0"/>
              </a:rPr>
              <a:t>comportement</a:t>
            </a:r>
          </a:p>
          <a:p>
            <a:r>
              <a:rPr lang="fr-FR" dirty="0" smtClean="0">
                <a:latin typeface="Calibri Light" panose="020F0302020204030204" pitchFamily="34" charset="0"/>
                <a:cs typeface="Calibri Light" panose="020F0302020204030204" pitchFamily="34" charset="0"/>
              </a:rPr>
              <a:t>- Symptomatologie dépressive</a:t>
            </a:r>
          </a:p>
          <a:p>
            <a:r>
              <a:rPr lang="fr-FR" dirty="0" smtClean="0">
                <a:latin typeface="Calibri Light" panose="020F0302020204030204" pitchFamily="34" charset="0"/>
                <a:cs typeface="Calibri Light" panose="020F0302020204030204" pitchFamily="34" charset="0"/>
              </a:rPr>
              <a:t>- Troubles </a:t>
            </a:r>
            <a:r>
              <a:rPr lang="fr-FR" dirty="0">
                <a:latin typeface="Calibri Light" panose="020F0302020204030204" pitchFamily="34" charset="0"/>
                <a:cs typeface="Calibri Light" panose="020F0302020204030204" pitchFamily="34" charset="0"/>
              </a:rPr>
              <a:t>du sommeil / </a:t>
            </a:r>
            <a:r>
              <a:rPr lang="fr-FR" dirty="0" smtClean="0">
                <a:latin typeface="Calibri Light" panose="020F0302020204030204" pitchFamily="34" charset="0"/>
                <a:cs typeface="Calibri Light" panose="020F0302020204030204" pitchFamily="34" charset="0"/>
              </a:rPr>
              <a:t>alimentaires</a:t>
            </a:r>
          </a:p>
          <a:p>
            <a:r>
              <a:rPr lang="fr-FR" dirty="0" smtClean="0">
                <a:latin typeface="Calibri Light" panose="020F0302020204030204" pitchFamily="34" charset="0"/>
                <a:cs typeface="Calibri Light" panose="020F0302020204030204" pitchFamily="34" charset="0"/>
              </a:rPr>
              <a:t>- Prescriptions </a:t>
            </a:r>
            <a:r>
              <a:rPr lang="fr-FR" dirty="0">
                <a:latin typeface="Calibri Light" panose="020F0302020204030204" pitchFamily="34" charset="0"/>
                <a:cs typeface="Calibri Light" panose="020F0302020204030204" pitchFamily="34" charset="0"/>
              </a:rPr>
              <a:t>médicales</a:t>
            </a:r>
          </a:p>
          <a:p>
            <a:endParaRPr lang="fr-FR" dirty="0" smtClean="0"/>
          </a:p>
          <a:p>
            <a:endParaRPr lang="fr-FR" dirty="0"/>
          </a:p>
        </p:txBody>
      </p:sp>
      <p:sp>
        <p:nvSpPr>
          <p:cNvPr id="15" name="ZoneTexte 14"/>
          <p:cNvSpPr txBox="1"/>
          <p:nvPr/>
        </p:nvSpPr>
        <p:spPr>
          <a:xfrm>
            <a:off x="6372225" y="2178726"/>
            <a:ext cx="1676400" cy="2031325"/>
          </a:xfrm>
          <a:prstGeom prst="rect">
            <a:avLst/>
          </a:prstGeom>
          <a:noFill/>
        </p:spPr>
        <p:txBody>
          <a:bodyPr wrap="square" rtlCol="0">
            <a:spAutoFit/>
          </a:bodyPr>
          <a:lstStyle/>
          <a:p>
            <a:r>
              <a:rPr lang="fr-FR" b="1" dirty="0" smtClean="0">
                <a:solidFill>
                  <a:srgbClr val="009999"/>
                </a:solidFill>
                <a:latin typeface="Calibri Light" panose="020F0302020204030204" pitchFamily="34" charset="0"/>
                <a:cs typeface="Calibri Light" panose="020F0302020204030204" pitchFamily="34" charset="0"/>
              </a:rPr>
              <a:t>Restreint</a:t>
            </a:r>
          </a:p>
          <a:p>
            <a:endParaRPr lang="fr-FR" dirty="0" smtClean="0">
              <a:latin typeface="Calibri Light" panose="020F0302020204030204" pitchFamily="34" charset="0"/>
              <a:cs typeface="Calibri Light" panose="020F0302020204030204" pitchFamily="34" charset="0"/>
            </a:endParaRPr>
          </a:p>
          <a:p>
            <a:r>
              <a:rPr lang="fr-FR" dirty="0" smtClean="0">
                <a:latin typeface="Calibri Light" panose="020F0302020204030204" pitchFamily="34" charset="0"/>
                <a:cs typeface="Calibri Light" panose="020F0302020204030204" pitchFamily="34" charset="0"/>
              </a:rPr>
              <a:t>- Autonomie</a:t>
            </a:r>
            <a:r>
              <a:rPr lang="fr-FR" dirty="0">
                <a:latin typeface="Calibri Light" panose="020F0302020204030204" pitchFamily="34" charset="0"/>
                <a:cs typeface="Calibri Light" panose="020F0302020204030204" pitchFamily="34" charset="0"/>
              </a:rPr>
              <a:t>	                                                       </a:t>
            </a:r>
            <a:r>
              <a:rPr lang="fr-FR" dirty="0" smtClean="0">
                <a:latin typeface="Calibri Light" panose="020F0302020204030204" pitchFamily="34" charset="0"/>
                <a:cs typeface="Calibri Light" panose="020F0302020204030204" pitchFamily="34" charset="0"/>
              </a:rPr>
              <a:t>- Cognition</a:t>
            </a:r>
            <a:r>
              <a:rPr lang="fr-FR" dirty="0">
                <a:latin typeface="Calibri Light" panose="020F0302020204030204" pitchFamily="34" charset="0"/>
                <a:cs typeface="Calibri Light" panose="020F0302020204030204" pitchFamily="34" charset="0"/>
              </a:rPr>
              <a:t>	                                                        </a:t>
            </a:r>
            <a:r>
              <a:rPr lang="fr-FR" dirty="0" smtClean="0">
                <a:latin typeface="Calibri Light" panose="020F0302020204030204" pitchFamily="34" charset="0"/>
                <a:cs typeface="Calibri Light" panose="020F0302020204030204" pitchFamily="34" charset="0"/>
              </a:rPr>
              <a:t>- Qualité </a:t>
            </a:r>
            <a:r>
              <a:rPr lang="fr-FR" dirty="0">
                <a:latin typeface="Calibri Light" panose="020F0302020204030204" pitchFamily="34" charset="0"/>
                <a:cs typeface="Calibri Light" panose="020F0302020204030204" pitchFamily="34" charset="0"/>
              </a:rPr>
              <a:t>de vie</a:t>
            </a:r>
          </a:p>
          <a:p>
            <a:endParaRPr lang="fr-FR" dirty="0" smtClean="0">
              <a:latin typeface="Calibri Light" panose="020F0302020204030204" pitchFamily="34" charset="0"/>
              <a:cs typeface="Calibri Light" panose="020F0302020204030204" pitchFamily="34" charset="0"/>
            </a:endParaRPr>
          </a:p>
          <a:p>
            <a:endParaRPr lang="fr-FR" dirty="0"/>
          </a:p>
        </p:txBody>
      </p:sp>
      <p:pic>
        <p:nvPicPr>
          <p:cNvPr id="16" name="Image 1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6034" b="91552" l="10000" r="90000"/>
                    </a14:imgEffect>
                  </a14:imgLayer>
                </a14:imgProps>
              </a:ext>
              <a:ext uri="{28A0092B-C50C-407E-A947-70E740481C1C}">
                <a14:useLocalDpi xmlns:a14="http://schemas.microsoft.com/office/drawing/2010/main" val="0"/>
              </a:ext>
            </a:extLst>
          </a:blip>
          <a:srcRect t="16006"/>
          <a:stretch/>
        </p:blipFill>
        <p:spPr>
          <a:xfrm>
            <a:off x="3359886" y="4063487"/>
            <a:ext cx="2414701" cy="2028190"/>
          </a:xfrm>
          <a:prstGeom prst="rect">
            <a:avLst/>
          </a:prstGeom>
        </p:spPr>
      </p:pic>
    </p:spTree>
    <p:extLst>
      <p:ext uri="{BB962C8B-B14F-4D97-AF65-F5344CB8AC3E}">
        <p14:creationId xmlns:p14="http://schemas.microsoft.com/office/powerpoint/2010/main" val="4213153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457200" y="1076325"/>
            <a:ext cx="8229600" cy="49625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200000"/>
              </a:lnSpc>
              <a:buFont typeface="Arial"/>
              <a:buNone/>
            </a:pPr>
            <a:r>
              <a:rPr lang="fr-FR" sz="2000" b="1" dirty="0" smtClean="0">
                <a:solidFill>
                  <a:srgbClr val="2DB8B5"/>
                </a:solidFill>
                <a:latin typeface="Calibri Light" panose="020F0302020204030204" pitchFamily="34" charset="0"/>
                <a:cs typeface="Calibri Light" panose="020F0302020204030204" pitchFamily="34" charset="0"/>
              </a:rPr>
              <a:t>S’engager positivement dans une activité porteuse de sens</a:t>
            </a:r>
          </a:p>
          <a:p>
            <a:pPr marL="0" indent="0" algn="ctr">
              <a:lnSpc>
                <a:spcPct val="150000"/>
              </a:lnSpc>
              <a:buFont typeface="Arial"/>
              <a:buNone/>
            </a:pPr>
            <a:r>
              <a:rPr lang="fr-FR" sz="2000" dirty="0" smtClean="0">
                <a:latin typeface="Calibri Light" panose="020F0302020204030204" pitchFamily="34" charset="0"/>
                <a:cs typeface="Calibri Light" panose="020F0302020204030204" pitchFamily="34" charset="0"/>
              </a:rPr>
              <a:t>Exprimer son potentiel</a:t>
            </a:r>
          </a:p>
          <a:p>
            <a:pPr marL="0" indent="0" algn="ctr">
              <a:lnSpc>
                <a:spcPct val="150000"/>
              </a:lnSpc>
              <a:buFont typeface="Arial"/>
              <a:buNone/>
            </a:pPr>
            <a:r>
              <a:rPr lang="fr-FR" sz="2000" dirty="0" smtClean="0">
                <a:latin typeface="Calibri Light" panose="020F0302020204030204" pitchFamily="34" charset="0"/>
                <a:cs typeface="Calibri Light" panose="020F0302020204030204" pitchFamily="34" charset="0"/>
              </a:rPr>
              <a:t>Trouver une activité valorisante</a:t>
            </a:r>
          </a:p>
          <a:p>
            <a:pPr marL="0" indent="0" algn="ctr">
              <a:lnSpc>
                <a:spcPct val="150000"/>
              </a:lnSpc>
              <a:buFont typeface="Arial"/>
              <a:buNone/>
            </a:pPr>
            <a:r>
              <a:rPr lang="fr-FR" sz="2000" dirty="0" smtClean="0">
                <a:latin typeface="Calibri Light" panose="020F0302020204030204" pitchFamily="34" charset="0"/>
                <a:cs typeface="Calibri Light" panose="020F0302020204030204" pitchFamily="34" charset="0"/>
              </a:rPr>
              <a:t>Retrouver une place dans la communauté (rôle social)</a:t>
            </a:r>
          </a:p>
          <a:p>
            <a:pPr marL="0" indent="0">
              <a:lnSpc>
                <a:spcPct val="200000"/>
              </a:lnSpc>
              <a:buFont typeface="Arial"/>
              <a:buNone/>
            </a:pPr>
            <a:endParaRPr lang="fr-FR" sz="800" dirty="0" smtClean="0">
              <a:latin typeface="Calibri Light" panose="020F0302020204030204" pitchFamily="34" charset="0"/>
              <a:cs typeface="Calibri Light" panose="020F0302020204030204" pitchFamily="34" charset="0"/>
            </a:endParaRPr>
          </a:p>
          <a:p>
            <a:endParaRPr lang="fr-FR" sz="2000" dirty="0" smtClean="0">
              <a:latin typeface="Calibri Light" panose="020F0302020204030204" pitchFamily="34" charset="0"/>
              <a:cs typeface="Calibri Light" panose="020F0302020204030204" pitchFamily="34" charset="0"/>
            </a:endParaRPr>
          </a:p>
          <a:p>
            <a:pPr marL="0" indent="0">
              <a:buFont typeface="Arial"/>
              <a:buNone/>
            </a:pPr>
            <a:endParaRPr lang="fr-FR" sz="2000" dirty="0" smtClean="0">
              <a:latin typeface="Calibri Light" panose="020F0302020204030204" pitchFamily="34" charset="0"/>
              <a:cs typeface="Calibri Light" panose="020F0302020204030204" pitchFamily="34" charset="0"/>
            </a:endParaRPr>
          </a:p>
        </p:txBody>
      </p:sp>
      <p:sp>
        <p:nvSpPr>
          <p:cNvPr id="3" name="Espace réservé du contenu 2"/>
          <p:cNvSpPr txBox="1">
            <a:spLocks/>
          </p:cNvSpPr>
          <p:nvPr/>
        </p:nvSpPr>
        <p:spPr>
          <a:xfrm>
            <a:off x="606227" y="5131668"/>
            <a:ext cx="8229600" cy="10881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lnSpc>
                <a:spcPct val="120000"/>
              </a:lnSpc>
              <a:buFont typeface="Arial" pitchFamily="34" charset="0"/>
              <a:buNone/>
            </a:pPr>
            <a:r>
              <a:rPr lang="fr-FR" sz="1400" i="1" dirty="0" smtClean="0">
                <a:solidFill>
                  <a:schemeClr val="tx1"/>
                </a:solidFill>
                <a:latin typeface="Calibri Light" panose="020F0302020204030204" pitchFamily="34" charset="0"/>
                <a:cs typeface="Calibri Light" panose="020F0302020204030204" pitchFamily="34" charset="0"/>
              </a:rPr>
              <a:t>« Quelles activités aimez-vous ? Cela vous intéresse toujours ? »</a:t>
            </a:r>
          </a:p>
          <a:p>
            <a:pPr marL="0" indent="0" algn="ctr">
              <a:lnSpc>
                <a:spcPct val="120000"/>
              </a:lnSpc>
              <a:buFont typeface="Arial" pitchFamily="34" charset="0"/>
              <a:buNone/>
            </a:pPr>
            <a:r>
              <a:rPr lang="fr-FR" sz="1400" i="1" dirty="0" smtClean="0">
                <a:solidFill>
                  <a:schemeClr val="tx1"/>
                </a:solidFill>
                <a:latin typeface="Calibri Light" panose="020F0302020204030204" pitchFamily="34" charset="0"/>
                <a:cs typeface="Calibri Light" panose="020F0302020204030204" pitchFamily="34" charset="0"/>
              </a:rPr>
              <a:t>« Voulez-vous m’aider à décorer la salle ? Cela ne prendra que 10min. »</a:t>
            </a:r>
          </a:p>
          <a:p>
            <a:pPr marL="0" indent="0" algn="ctr">
              <a:lnSpc>
                <a:spcPct val="120000"/>
              </a:lnSpc>
              <a:buFont typeface="Arial" pitchFamily="34" charset="0"/>
              <a:buNone/>
            </a:pPr>
            <a:r>
              <a:rPr lang="fr-FR" sz="1400" i="1" dirty="0" smtClean="0">
                <a:solidFill>
                  <a:schemeClr val="tx1"/>
                </a:solidFill>
                <a:latin typeface="Calibri Light" panose="020F0302020204030204" pitchFamily="34" charset="0"/>
                <a:cs typeface="Calibri Light" panose="020F0302020204030204" pitchFamily="34" charset="0"/>
              </a:rPr>
              <a:t>« Voudriez-vous refaire cette activité ? »</a:t>
            </a:r>
          </a:p>
          <a:p>
            <a:pPr marL="0" indent="0">
              <a:lnSpc>
                <a:spcPct val="200000"/>
              </a:lnSpc>
              <a:buFont typeface="Arial" pitchFamily="34" charset="0"/>
              <a:buNone/>
            </a:pPr>
            <a:endParaRPr lang="fr-FR" sz="800" dirty="0" smtClean="0">
              <a:latin typeface="Calibri Light" panose="020F0302020204030204" pitchFamily="34" charset="0"/>
              <a:cs typeface="Calibri Light" panose="020F0302020204030204" pitchFamily="34" charset="0"/>
            </a:endParaRPr>
          </a:p>
          <a:p>
            <a:endParaRPr lang="fr-FR" sz="2000" dirty="0" smtClean="0">
              <a:latin typeface="Calibri Light" panose="020F0302020204030204" pitchFamily="34" charset="0"/>
              <a:cs typeface="Calibri Light" panose="020F0302020204030204" pitchFamily="34" charset="0"/>
            </a:endParaRPr>
          </a:p>
          <a:p>
            <a:pPr marL="0" indent="0">
              <a:buFont typeface="Arial" pitchFamily="34" charset="0"/>
              <a:buNone/>
            </a:pPr>
            <a:endParaRPr lang="fr-FR" sz="2000" dirty="0" smtClean="0">
              <a:latin typeface="Calibri Light" panose="020F0302020204030204" pitchFamily="34" charset="0"/>
              <a:cs typeface="Calibri Light" panose="020F0302020204030204" pitchFamily="34" charset="0"/>
            </a:endParaRPr>
          </a:p>
        </p:txBody>
      </p:sp>
      <p:sp>
        <p:nvSpPr>
          <p:cNvPr id="4" name="ZoneTexte 3"/>
          <p:cNvSpPr txBox="1"/>
          <p:nvPr/>
        </p:nvSpPr>
        <p:spPr>
          <a:xfrm>
            <a:off x="558602" y="6219825"/>
            <a:ext cx="8277225" cy="523220"/>
          </a:xfrm>
          <a:prstGeom prst="rect">
            <a:avLst/>
          </a:prstGeom>
          <a:noFill/>
        </p:spPr>
        <p:txBody>
          <a:bodyPr wrap="square" rtlCol="0">
            <a:spAutoFit/>
          </a:bodyPr>
          <a:lstStyle/>
          <a:p>
            <a:r>
              <a:rPr lang="fr-FR" sz="1400" u="sng" dirty="0" smtClean="0">
                <a:latin typeface="Calibri Light" panose="020F0302020204030204" pitchFamily="34" charset="0"/>
                <a:cs typeface="Calibri Light" panose="020F0302020204030204" pitchFamily="34" charset="0"/>
              </a:rPr>
              <a:t>Source</a:t>
            </a:r>
            <a:r>
              <a:rPr lang="fr-FR" sz="1400" dirty="0" smtClean="0">
                <a:latin typeface="Calibri Light" panose="020F0302020204030204" pitchFamily="34" charset="0"/>
                <a:cs typeface="Calibri Light" panose="020F0302020204030204" pitchFamily="34" charset="0"/>
              </a:rPr>
              <a:t> : Neuropsychologie et épilepsie – adapter les activités aux troubles cognitifs – Clémentine CASTRO – neuropsychologue – Juin 2019. </a:t>
            </a:r>
            <a:endParaRPr lang="fr-FR" sz="1400" dirty="0">
              <a:latin typeface="Calibri Light" panose="020F0302020204030204" pitchFamily="34" charset="0"/>
              <a:cs typeface="Calibri Light" panose="020F0302020204030204" pitchFamily="34" charset="0"/>
            </a:endParaRPr>
          </a:p>
        </p:txBody>
      </p:sp>
      <p:sp>
        <p:nvSpPr>
          <p:cNvPr id="5" name="Rectangle 4"/>
          <p:cNvSpPr/>
          <p:nvPr/>
        </p:nvSpPr>
        <p:spPr>
          <a:xfrm>
            <a:off x="558602" y="558983"/>
            <a:ext cx="5066900" cy="584775"/>
          </a:xfrm>
          <a:prstGeom prst="rect">
            <a:avLst/>
          </a:prstGeom>
        </p:spPr>
        <p:txBody>
          <a:bodyPr wrap="none">
            <a:spAutoFit/>
          </a:bodyPr>
          <a:lstStyle/>
          <a:p>
            <a:r>
              <a:rPr lang="fr-FR" sz="3200" b="1" dirty="0" smtClean="0">
                <a:solidFill>
                  <a:srgbClr val="7030A0"/>
                </a:solidFill>
                <a:latin typeface="Calibri Light" panose="020F0302020204030204" pitchFamily="34" charset="0"/>
                <a:cs typeface="Calibri Light" panose="020F0302020204030204" pitchFamily="34" charset="0"/>
              </a:rPr>
              <a:t>Intérêt d’une activité adaptée </a:t>
            </a:r>
            <a:endParaRPr lang="fr-FR" sz="3200" dirty="0"/>
          </a:p>
        </p:txBody>
      </p:sp>
      <p:pic>
        <p:nvPicPr>
          <p:cNvPr id="6" name="Image 5" descr="DrÃ´le sÃ©ance d'entraÃ®nement du cerveau avec des haltÃ¨res cliparts Banque d'images - 62340988"/>
          <p:cNvPicPr/>
          <p:nvPr/>
        </p:nvPicPr>
        <p:blipFill rotWithShape="1">
          <a:blip r:embed="rId3">
            <a:extLst>
              <a:ext uri="{28A0092B-C50C-407E-A947-70E740481C1C}">
                <a14:useLocalDpi xmlns:a14="http://schemas.microsoft.com/office/drawing/2010/main" val="0"/>
              </a:ext>
            </a:extLst>
          </a:blip>
          <a:srcRect l="3259" t="14596" r="2667" b="11046"/>
          <a:stretch/>
        </p:blipFill>
        <p:spPr bwMode="auto">
          <a:xfrm>
            <a:off x="3420110" y="3505207"/>
            <a:ext cx="2303780" cy="13677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1493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693709" y="653106"/>
            <a:ext cx="6788323" cy="643970"/>
          </a:xfrm>
        </p:spPr>
        <p:txBody>
          <a:bodyPr anchorCtr="0">
            <a:noAutofit/>
          </a:bodyPr>
          <a:lstStyle/>
          <a:p>
            <a:pPr algn="l" eaLnBrk="1" hangingPunct="1">
              <a:defRPr/>
            </a:pPr>
            <a:r>
              <a:rPr lang="fr-FR" sz="3200" b="1" dirty="0">
                <a:solidFill>
                  <a:srgbClr val="7030A0"/>
                </a:solidFill>
                <a:latin typeface="Calibri Light" panose="020F0302020204030204" pitchFamily="34" charset="0"/>
                <a:cs typeface="Calibri Light" panose="020F0302020204030204" pitchFamily="34" charset="0"/>
              </a:rPr>
              <a:t>Adapter les </a:t>
            </a:r>
            <a:r>
              <a:rPr lang="fr-FR" sz="3200" b="1" dirty="0" smtClean="0">
                <a:solidFill>
                  <a:srgbClr val="7030A0"/>
                </a:solidFill>
                <a:latin typeface="Calibri Light" panose="020F0302020204030204" pitchFamily="34" charset="0"/>
                <a:cs typeface="Calibri Light" panose="020F0302020204030204" pitchFamily="34" charset="0"/>
              </a:rPr>
              <a:t>activités, un processus</a:t>
            </a:r>
            <a:endParaRPr lang="fr-FR" sz="3200" b="1" dirty="0">
              <a:solidFill>
                <a:srgbClr val="7030A0"/>
              </a:solidFill>
              <a:latin typeface="Calibri Light" panose="020F0302020204030204" pitchFamily="34" charset="0"/>
              <a:cs typeface="Calibri Light" panose="020F0302020204030204" pitchFamily="34" charset="0"/>
            </a:endParaRPr>
          </a:p>
        </p:txBody>
      </p:sp>
      <p:grpSp>
        <p:nvGrpSpPr>
          <p:cNvPr id="5" name="Group 2"/>
          <p:cNvGrpSpPr>
            <a:grpSpLocks/>
          </p:cNvGrpSpPr>
          <p:nvPr/>
        </p:nvGrpSpPr>
        <p:grpSpPr bwMode="auto">
          <a:xfrm>
            <a:off x="1376508" y="1875757"/>
            <a:ext cx="6105525" cy="4023000"/>
            <a:chOff x="106686177" y="107100303"/>
            <a:chExt cx="8140272" cy="6279264"/>
          </a:xfrm>
        </p:grpSpPr>
        <p:sp>
          <p:nvSpPr>
            <p:cNvPr id="6" name="Rectangle 3"/>
            <p:cNvSpPr>
              <a:spLocks noChangeArrowheads="1"/>
            </p:cNvSpPr>
            <p:nvPr/>
          </p:nvSpPr>
          <p:spPr bwMode="auto">
            <a:xfrm>
              <a:off x="106686177" y="107148429"/>
              <a:ext cx="1386278" cy="1041666"/>
            </a:xfrm>
            <a:prstGeom prst="rect">
              <a:avLst/>
            </a:prstGeom>
            <a:solidFill>
              <a:srgbClr val="E1F1F0"/>
            </a:solidFill>
            <a:ln w="31750" algn="ctr">
              <a:solidFill>
                <a:srgbClr val="009999"/>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endParaRPr lang="fr-FR" altLang="fr-FR" sz="1050">
                <a:solidFill>
                  <a:srgbClr val="000000"/>
                </a:solidFill>
                <a:latin typeface="Calibri Light" panose="020F0302020204030204" pitchFamily="34" charset="0"/>
              </a:endParaRPr>
            </a:p>
            <a:p>
              <a:pPr algn="ctr" defTabSz="685800" eaLnBrk="0" fontAlgn="base" hangingPunct="0">
                <a:spcBef>
                  <a:spcPct val="0"/>
                </a:spcBef>
                <a:spcAft>
                  <a:spcPct val="0"/>
                </a:spcAft>
              </a:pPr>
              <a:r>
                <a:rPr lang="fr-FR" altLang="fr-FR" sz="1050">
                  <a:solidFill>
                    <a:srgbClr val="000000"/>
                  </a:solidFill>
                  <a:latin typeface="Calibri Light" panose="020F0302020204030204" pitchFamily="34" charset="0"/>
                </a:rPr>
                <a:t>Envies / besoins</a:t>
              </a:r>
              <a:endParaRPr lang="fr-FR" altLang="fr-FR" sz="1350">
                <a:latin typeface="Arial" panose="020B0604020202020204" pitchFamily="34" charset="0"/>
              </a:endParaRPr>
            </a:p>
          </p:txBody>
        </p:sp>
        <p:sp>
          <p:nvSpPr>
            <p:cNvPr id="7" name="Rectangle 4"/>
            <p:cNvSpPr>
              <a:spLocks noChangeArrowheads="1"/>
            </p:cNvSpPr>
            <p:nvPr/>
          </p:nvSpPr>
          <p:spPr bwMode="auto">
            <a:xfrm>
              <a:off x="109490285" y="107148429"/>
              <a:ext cx="1386278" cy="1041666"/>
            </a:xfrm>
            <a:prstGeom prst="rect">
              <a:avLst/>
            </a:prstGeom>
            <a:solidFill>
              <a:srgbClr val="E1F1F0"/>
            </a:solidFill>
            <a:ln w="31750" algn="ctr">
              <a:solidFill>
                <a:srgbClr val="00A097"/>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endParaRPr lang="fr-FR" altLang="fr-FR" sz="1050" dirty="0">
                <a:solidFill>
                  <a:srgbClr val="000000"/>
                </a:solidFill>
                <a:latin typeface="Calibri Light" panose="020F0302020204030204" pitchFamily="34" charset="0"/>
              </a:endParaRPr>
            </a:p>
            <a:p>
              <a:pPr algn="ctr" defTabSz="685800" eaLnBrk="0" fontAlgn="base" hangingPunct="0">
                <a:spcBef>
                  <a:spcPct val="0"/>
                </a:spcBef>
                <a:spcAft>
                  <a:spcPct val="0"/>
                </a:spcAft>
              </a:pPr>
              <a:r>
                <a:rPr lang="fr-FR" altLang="fr-FR" sz="1050" dirty="0" smtClean="0">
                  <a:solidFill>
                    <a:srgbClr val="000000"/>
                  </a:solidFill>
                  <a:latin typeface="Calibri Light" panose="020F0302020204030204" pitchFamily="34" charset="0"/>
                </a:rPr>
                <a:t>Limitations / risques</a:t>
              </a:r>
              <a:endParaRPr lang="fr-FR" altLang="fr-FR" sz="1350" dirty="0">
                <a:latin typeface="Arial" panose="020B0604020202020204" pitchFamily="34" charset="0"/>
              </a:endParaRPr>
            </a:p>
          </p:txBody>
        </p:sp>
        <p:sp>
          <p:nvSpPr>
            <p:cNvPr id="8" name="Rectangle 5"/>
            <p:cNvSpPr>
              <a:spLocks noChangeArrowheads="1"/>
            </p:cNvSpPr>
            <p:nvPr/>
          </p:nvSpPr>
          <p:spPr bwMode="auto">
            <a:xfrm>
              <a:off x="107157814" y="108998382"/>
              <a:ext cx="1386278" cy="1041666"/>
            </a:xfrm>
            <a:prstGeom prst="rect">
              <a:avLst/>
            </a:prstGeom>
            <a:solidFill>
              <a:srgbClr val="E1F1F0"/>
            </a:solidFill>
            <a:ln w="31750" algn="ctr">
              <a:solidFill>
                <a:srgbClr val="009999"/>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endParaRPr lang="fr-FR" altLang="fr-FR" sz="1050">
                <a:solidFill>
                  <a:srgbClr val="000000"/>
                </a:solidFill>
                <a:latin typeface="Calibri Light" panose="020F0302020204030204" pitchFamily="34" charset="0"/>
              </a:endParaRPr>
            </a:p>
            <a:p>
              <a:pPr algn="ctr" defTabSz="685800" eaLnBrk="0" fontAlgn="base" hangingPunct="0">
                <a:spcBef>
                  <a:spcPct val="0"/>
                </a:spcBef>
                <a:spcAft>
                  <a:spcPct val="0"/>
                </a:spcAft>
              </a:pPr>
              <a:r>
                <a:rPr lang="fr-FR" altLang="fr-FR" sz="1050">
                  <a:solidFill>
                    <a:srgbClr val="000000"/>
                  </a:solidFill>
                  <a:latin typeface="Calibri Light" panose="020F0302020204030204" pitchFamily="34" charset="0"/>
                </a:rPr>
                <a:t>Oui </a:t>
              </a:r>
              <a:endParaRPr lang="fr-FR" altLang="fr-FR" sz="1350">
                <a:latin typeface="Arial" panose="020B0604020202020204" pitchFamily="34" charset="0"/>
              </a:endParaRPr>
            </a:p>
          </p:txBody>
        </p:sp>
        <p:cxnSp>
          <p:nvCxnSpPr>
            <p:cNvPr id="1030" name="AutoShape 6"/>
            <p:cNvCxnSpPr>
              <a:cxnSpLocks noChangeShapeType="1"/>
            </p:cNvCxnSpPr>
            <p:nvPr/>
          </p:nvCxnSpPr>
          <p:spPr bwMode="auto">
            <a:xfrm flipH="1">
              <a:off x="108524842" y="107679956"/>
              <a:ext cx="19250" cy="1309035"/>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31" name="AutoShape 7"/>
            <p:cNvCxnSpPr>
              <a:cxnSpLocks noChangeShapeType="1"/>
            </p:cNvCxnSpPr>
            <p:nvPr/>
          </p:nvCxnSpPr>
          <p:spPr bwMode="auto">
            <a:xfrm flipV="1">
              <a:off x="108062829" y="107658568"/>
              <a:ext cx="1414914" cy="9626"/>
            </a:xfrm>
            <a:prstGeom prst="straightConnector1">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9" name="Rectangle 8"/>
            <p:cNvSpPr>
              <a:spLocks noChangeArrowheads="1"/>
            </p:cNvSpPr>
            <p:nvPr/>
          </p:nvSpPr>
          <p:spPr bwMode="auto">
            <a:xfrm>
              <a:off x="109140859" y="108998382"/>
              <a:ext cx="1386278" cy="1041666"/>
            </a:xfrm>
            <a:prstGeom prst="rect">
              <a:avLst/>
            </a:prstGeom>
            <a:solidFill>
              <a:srgbClr val="E1F1F0"/>
            </a:solidFill>
            <a:ln w="31750" algn="ctr">
              <a:solidFill>
                <a:srgbClr val="009999"/>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endParaRPr lang="fr-FR" altLang="fr-FR" sz="1050" dirty="0">
                <a:solidFill>
                  <a:srgbClr val="000000"/>
                </a:solidFill>
                <a:latin typeface="Calibri Light" panose="020F0302020204030204" pitchFamily="34" charset="0"/>
              </a:endParaRPr>
            </a:p>
            <a:p>
              <a:pPr algn="ctr" defTabSz="685800" eaLnBrk="0" fontAlgn="base" hangingPunct="0">
                <a:spcBef>
                  <a:spcPct val="0"/>
                </a:spcBef>
                <a:spcAft>
                  <a:spcPct val="0"/>
                </a:spcAft>
              </a:pPr>
              <a:r>
                <a:rPr lang="fr-FR" altLang="fr-FR" sz="1050" dirty="0">
                  <a:solidFill>
                    <a:srgbClr val="000000"/>
                  </a:solidFill>
                  <a:latin typeface="Calibri Light" panose="020F0302020204030204" pitchFamily="34" charset="0"/>
                </a:rPr>
                <a:t>Non</a:t>
              </a:r>
              <a:endParaRPr lang="fr-FR" altLang="fr-FR" sz="1350" dirty="0">
                <a:latin typeface="Arial" panose="020B0604020202020204" pitchFamily="34" charset="0"/>
              </a:endParaRPr>
            </a:p>
          </p:txBody>
        </p:sp>
        <p:cxnSp>
          <p:nvCxnSpPr>
            <p:cNvPr id="1033" name="AutoShape 9"/>
            <p:cNvCxnSpPr>
              <a:cxnSpLocks noChangeShapeType="1"/>
            </p:cNvCxnSpPr>
            <p:nvPr/>
          </p:nvCxnSpPr>
          <p:spPr bwMode="auto">
            <a:xfrm>
              <a:off x="109140859" y="107679956"/>
              <a:ext cx="1" cy="132828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34" name="AutoShape 10"/>
            <p:cNvCxnSpPr>
              <a:cxnSpLocks noChangeShapeType="1"/>
            </p:cNvCxnSpPr>
            <p:nvPr/>
          </p:nvCxnSpPr>
          <p:spPr bwMode="auto">
            <a:xfrm flipV="1">
              <a:off x="110527137" y="109496993"/>
              <a:ext cx="924027" cy="9626"/>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0" name="Rectangle 11"/>
            <p:cNvSpPr>
              <a:spLocks noChangeArrowheads="1"/>
            </p:cNvSpPr>
            <p:nvPr/>
          </p:nvSpPr>
          <p:spPr bwMode="auto">
            <a:xfrm>
              <a:off x="111441297" y="109418729"/>
              <a:ext cx="1790299" cy="640122"/>
            </a:xfrm>
            <a:prstGeom prst="rect">
              <a:avLst/>
            </a:prstGeom>
            <a:solidFill>
              <a:srgbClr val="E1F1F0"/>
            </a:solidFill>
            <a:ln w="31750" algn="ctr">
              <a:solidFill>
                <a:srgbClr val="009999"/>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endParaRPr lang="fr-FR" altLang="fr-FR" sz="600" dirty="0">
                <a:solidFill>
                  <a:srgbClr val="000000"/>
                </a:solidFill>
                <a:latin typeface="Calibri Light" panose="020F0302020204030204" pitchFamily="34" charset="0"/>
              </a:endParaRPr>
            </a:p>
            <a:p>
              <a:pPr algn="ctr" defTabSz="685800" eaLnBrk="0" fontAlgn="base" hangingPunct="0">
                <a:spcBef>
                  <a:spcPct val="0"/>
                </a:spcBef>
                <a:spcAft>
                  <a:spcPct val="0"/>
                </a:spcAft>
              </a:pPr>
              <a:r>
                <a:rPr lang="fr-FR" altLang="fr-FR" sz="1050" dirty="0">
                  <a:solidFill>
                    <a:srgbClr val="000000"/>
                  </a:solidFill>
                  <a:latin typeface="Calibri Light" panose="020F0302020204030204" pitchFamily="34" charset="0"/>
                </a:rPr>
                <a:t>Identification des freins </a:t>
              </a:r>
              <a:endParaRPr lang="fr-FR" altLang="fr-FR" sz="1350" dirty="0">
                <a:latin typeface="Arial" panose="020B0604020202020204" pitchFamily="34" charset="0"/>
              </a:endParaRPr>
            </a:p>
          </p:txBody>
        </p:sp>
        <p:cxnSp>
          <p:nvCxnSpPr>
            <p:cNvPr id="1036" name="AutoShape 12"/>
            <p:cNvCxnSpPr>
              <a:cxnSpLocks noChangeShapeType="1"/>
            </p:cNvCxnSpPr>
            <p:nvPr/>
          </p:nvCxnSpPr>
          <p:spPr bwMode="auto">
            <a:xfrm flipH="1">
              <a:off x="107755748" y="110058851"/>
              <a:ext cx="9624" cy="128978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1" name="Rectangle 13"/>
            <p:cNvSpPr>
              <a:spLocks noChangeArrowheads="1"/>
            </p:cNvSpPr>
            <p:nvPr/>
          </p:nvSpPr>
          <p:spPr bwMode="auto">
            <a:xfrm>
              <a:off x="106686177" y="111348636"/>
              <a:ext cx="1790299" cy="795840"/>
            </a:xfrm>
            <a:prstGeom prst="rect">
              <a:avLst/>
            </a:prstGeom>
            <a:solidFill>
              <a:srgbClr val="E1F1F0"/>
            </a:solidFill>
            <a:ln w="31750" algn="ctr">
              <a:solidFill>
                <a:srgbClr val="009999"/>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endParaRPr lang="fr-FR" altLang="fr-FR" sz="450" dirty="0">
                <a:solidFill>
                  <a:srgbClr val="000000"/>
                </a:solidFill>
                <a:latin typeface="Calibri Light" panose="020F0302020204030204" pitchFamily="34" charset="0"/>
              </a:endParaRPr>
            </a:p>
            <a:p>
              <a:pPr algn="ctr" defTabSz="685800" eaLnBrk="0" fontAlgn="base" hangingPunct="0">
                <a:spcBef>
                  <a:spcPct val="0"/>
                </a:spcBef>
                <a:spcAft>
                  <a:spcPct val="0"/>
                </a:spcAft>
              </a:pPr>
              <a:r>
                <a:rPr lang="fr-FR" altLang="fr-FR" sz="1050" dirty="0" smtClean="0">
                  <a:solidFill>
                    <a:srgbClr val="000000"/>
                  </a:solidFill>
                  <a:latin typeface="Calibri Light" panose="020F0302020204030204" pitchFamily="34" charset="0"/>
                </a:rPr>
                <a:t>Adaptations / Moyens de compensation </a:t>
              </a:r>
              <a:r>
                <a:rPr lang="fr-FR" altLang="fr-FR" sz="1050" dirty="0">
                  <a:solidFill>
                    <a:srgbClr val="000000"/>
                  </a:solidFill>
                  <a:latin typeface="Calibri Light" panose="020F0302020204030204" pitchFamily="34" charset="0"/>
                </a:rPr>
                <a:t>? </a:t>
              </a:r>
              <a:endParaRPr lang="fr-FR" altLang="fr-FR" sz="1350" dirty="0">
                <a:latin typeface="Arial" panose="020B0604020202020204" pitchFamily="34" charset="0"/>
              </a:endParaRPr>
            </a:p>
          </p:txBody>
        </p:sp>
        <p:cxnSp>
          <p:nvCxnSpPr>
            <p:cNvPr id="1038" name="AutoShape 14"/>
            <p:cNvCxnSpPr>
              <a:cxnSpLocks noChangeShapeType="1"/>
            </p:cNvCxnSpPr>
            <p:nvPr/>
          </p:nvCxnSpPr>
          <p:spPr bwMode="auto">
            <a:xfrm flipH="1">
              <a:off x="111701180" y="110040048"/>
              <a:ext cx="9624" cy="128978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2" name="Rectangle 15"/>
            <p:cNvSpPr>
              <a:spLocks noChangeArrowheads="1"/>
            </p:cNvSpPr>
            <p:nvPr/>
          </p:nvSpPr>
          <p:spPr bwMode="auto">
            <a:xfrm>
              <a:off x="110468656" y="111329833"/>
              <a:ext cx="1790299" cy="606392"/>
            </a:xfrm>
            <a:prstGeom prst="rect">
              <a:avLst/>
            </a:prstGeom>
            <a:solidFill>
              <a:srgbClr val="E1F1F0"/>
            </a:solidFill>
            <a:ln w="31750" algn="ctr">
              <a:solidFill>
                <a:srgbClr val="009999"/>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endParaRPr lang="fr-FR" altLang="fr-FR" sz="600" dirty="0">
                <a:solidFill>
                  <a:srgbClr val="000000"/>
                </a:solidFill>
                <a:latin typeface="Calibri" panose="020F0502020204030204" pitchFamily="34" charset="0"/>
              </a:endParaRPr>
            </a:p>
            <a:p>
              <a:pPr algn="ctr" defTabSz="685800" eaLnBrk="0" fontAlgn="base" hangingPunct="0">
                <a:spcBef>
                  <a:spcPct val="0"/>
                </a:spcBef>
                <a:spcAft>
                  <a:spcPct val="0"/>
                </a:spcAft>
              </a:pPr>
              <a:r>
                <a:rPr lang="fr-FR" altLang="fr-FR" sz="1050" dirty="0">
                  <a:solidFill>
                    <a:srgbClr val="000000"/>
                  </a:solidFill>
                  <a:latin typeface="Calibri" panose="020F0502020204030204" pitchFamily="34" charset="0"/>
                </a:rPr>
                <a:t>Oui</a:t>
              </a:r>
              <a:endParaRPr lang="fr-FR" altLang="fr-FR" sz="1350" dirty="0">
                <a:latin typeface="Arial" panose="020B0604020202020204" pitchFamily="34" charset="0"/>
              </a:endParaRPr>
            </a:p>
          </p:txBody>
        </p:sp>
        <p:cxnSp>
          <p:nvCxnSpPr>
            <p:cNvPr id="1040" name="AutoShape 16"/>
            <p:cNvCxnSpPr>
              <a:cxnSpLocks noChangeShapeType="1"/>
            </p:cNvCxnSpPr>
            <p:nvPr/>
          </p:nvCxnSpPr>
          <p:spPr bwMode="auto">
            <a:xfrm flipH="1">
              <a:off x="108476716" y="111662678"/>
              <a:ext cx="1982804" cy="0"/>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3" name="Rectangle 17"/>
            <p:cNvSpPr>
              <a:spLocks noChangeArrowheads="1"/>
            </p:cNvSpPr>
            <p:nvPr/>
          </p:nvSpPr>
          <p:spPr bwMode="auto">
            <a:xfrm>
              <a:off x="112774972" y="111329833"/>
              <a:ext cx="1790299" cy="606392"/>
            </a:xfrm>
            <a:prstGeom prst="rect">
              <a:avLst/>
            </a:prstGeom>
            <a:solidFill>
              <a:srgbClr val="E1F1F0"/>
            </a:solidFill>
            <a:ln w="31750" algn="ctr">
              <a:solidFill>
                <a:srgbClr val="009999"/>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endParaRPr lang="fr-FR" altLang="fr-FR" sz="600" dirty="0">
                <a:solidFill>
                  <a:srgbClr val="000000"/>
                </a:solidFill>
                <a:latin typeface="Calibri Light" panose="020F0302020204030204" pitchFamily="34" charset="0"/>
              </a:endParaRPr>
            </a:p>
            <a:p>
              <a:pPr algn="ctr" defTabSz="685800" eaLnBrk="0" fontAlgn="base" hangingPunct="0">
                <a:spcBef>
                  <a:spcPct val="0"/>
                </a:spcBef>
                <a:spcAft>
                  <a:spcPct val="0"/>
                </a:spcAft>
              </a:pPr>
              <a:r>
                <a:rPr lang="fr-FR" altLang="fr-FR" sz="1050" dirty="0">
                  <a:solidFill>
                    <a:srgbClr val="000000"/>
                  </a:solidFill>
                  <a:latin typeface="Calibri Light" panose="020F0302020204030204" pitchFamily="34" charset="0"/>
                </a:rPr>
                <a:t>Non</a:t>
              </a:r>
              <a:endParaRPr lang="fr-FR" altLang="fr-FR" sz="1350" dirty="0">
                <a:latin typeface="Arial" panose="020B0604020202020204" pitchFamily="34" charset="0"/>
              </a:endParaRPr>
            </a:p>
          </p:txBody>
        </p:sp>
        <p:cxnSp>
          <p:nvCxnSpPr>
            <p:cNvPr id="1042" name="AutoShape 18"/>
            <p:cNvCxnSpPr>
              <a:cxnSpLocks noChangeShapeType="1"/>
            </p:cNvCxnSpPr>
            <p:nvPr/>
          </p:nvCxnSpPr>
          <p:spPr bwMode="auto">
            <a:xfrm flipH="1">
              <a:off x="112867142" y="110040048"/>
              <a:ext cx="9624" cy="128978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43" name="AutoShape 19"/>
            <p:cNvCxnSpPr>
              <a:cxnSpLocks noChangeShapeType="1"/>
            </p:cNvCxnSpPr>
            <p:nvPr/>
          </p:nvCxnSpPr>
          <p:spPr bwMode="auto">
            <a:xfrm>
              <a:off x="113190154" y="111955028"/>
              <a:ext cx="0" cy="818147"/>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4" name="Rectangle 20"/>
            <p:cNvSpPr>
              <a:spLocks noChangeArrowheads="1"/>
            </p:cNvSpPr>
            <p:nvPr/>
          </p:nvSpPr>
          <p:spPr bwMode="auto">
            <a:xfrm>
              <a:off x="113036150" y="112773175"/>
              <a:ext cx="1790299" cy="606392"/>
            </a:xfrm>
            <a:prstGeom prst="rect">
              <a:avLst/>
            </a:prstGeom>
            <a:solidFill>
              <a:srgbClr val="E1F1F0"/>
            </a:solidFill>
            <a:ln w="31750" algn="ctr">
              <a:solidFill>
                <a:srgbClr val="00A097"/>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endParaRPr lang="fr-FR" altLang="fr-FR" sz="600" dirty="0">
                <a:solidFill>
                  <a:srgbClr val="000000"/>
                </a:solidFill>
                <a:latin typeface="Calibri Light" panose="020F0302020204030204" pitchFamily="34" charset="0"/>
              </a:endParaRPr>
            </a:p>
            <a:p>
              <a:pPr algn="ctr" defTabSz="685800" eaLnBrk="0" fontAlgn="base" hangingPunct="0">
                <a:spcBef>
                  <a:spcPct val="0"/>
                </a:spcBef>
                <a:spcAft>
                  <a:spcPct val="0"/>
                </a:spcAft>
              </a:pPr>
              <a:r>
                <a:rPr lang="fr-FR" altLang="fr-FR" sz="1050" dirty="0">
                  <a:solidFill>
                    <a:srgbClr val="000000"/>
                  </a:solidFill>
                  <a:latin typeface="Calibri Light" panose="020F0302020204030204" pitchFamily="34" charset="0"/>
                </a:rPr>
                <a:t>Autre activité</a:t>
              </a:r>
              <a:endParaRPr lang="fr-FR" altLang="fr-FR" sz="1350" dirty="0">
                <a:latin typeface="Arial" panose="020B0604020202020204" pitchFamily="34" charset="0"/>
              </a:endParaRPr>
            </a:p>
          </p:txBody>
        </p:sp>
        <p:sp>
          <p:nvSpPr>
            <p:cNvPr id="15" name="Oval 21"/>
            <p:cNvSpPr>
              <a:spLocks noChangeArrowheads="1"/>
            </p:cNvSpPr>
            <p:nvPr/>
          </p:nvSpPr>
          <p:spPr bwMode="auto">
            <a:xfrm>
              <a:off x="108176929" y="107100303"/>
              <a:ext cx="1203158" cy="404260"/>
            </a:xfrm>
            <a:prstGeom prst="ellipse">
              <a:avLst/>
            </a:prstGeom>
            <a:solidFill>
              <a:srgbClr val="FFF3CC"/>
            </a:solidFill>
            <a:ln w="31750" algn="ctr">
              <a:solidFill>
                <a:srgbClr val="FFC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fr-FR" altLang="fr-FR" sz="900">
                  <a:solidFill>
                    <a:srgbClr val="000000"/>
                  </a:solidFill>
                  <a:latin typeface="Calibri Light" panose="020F0302020204030204" pitchFamily="34" charset="0"/>
                </a:rPr>
                <a:t>Evaluation</a:t>
              </a:r>
              <a:endParaRPr lang="fr-FR" altLang="fr-FR" sz="1350">
                <a:latin typeface="Arial" panose="020B0604020202020204" pitchFamily="34" charset="0"/>
              </a:endParaRPr>
            </a:p>
          </p:txBody>
        </p:sp>
        <p:sp>
          <p:nvSpPr>
            <p:cNvPr id="16" name="Oval 22"/>
            <p:cNvSpPr>
              <a:spLocks noChangeArrowheads="1"/>
            </p:cNvSpPr>
            <p:nvPr/>
          </p:nvSpPr>
          <p:spPr bwMode="auto">
            <a:xfrm>
              <a:off x="107464659" y="108300653"/>
              <a:ext cx="2627698" cy="467866"/>
            </a:xfrm>
            <a:prstGeom prst="ellipse">
              <a:avLst/>
            </a:prstGeom>
            <a:solidFill>
              <a:srgbClr val="FFF3CC"/>
            </a:solidFill>
            <a:ln w="31750" algn="ctr">
              <a:solidFill>
                <a:srgbClr val="FFC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900">
                  <a:solidFill>
                    <a:srgbClr val="000000"/>
                  </a:solidFill>
                  <a:latin typeface="Calibri Light" panose="020F0302020204030204" pitchFamily="34" charset="0"/>
                </a:rPr>
                <a:t>Activités  visées possibles ?</a:t>
              </a:r>
              <a:endParaRPr lang="fr-FR" altLang="fr-FR" sz="1350">
                <a:latin typeface="Arial" panose="020B0604020202020204" pitchFamily="34" charset="0"/>
              </a:endParaRPr>
            </a:p>
          </p:txBody>
        </p:sp>
        <p:sp>
          <p:nvSpPr>
            <p:cNvPr id="17" name="Oval 23"/>
            <p:cNvSpPr>
              <a:spLocks noChangeArrowheads="1"/>
            </p:cNvSpPr>
            <p:nvPr/>
          </p:nvSpPr>
          <p:spPr bwMode="auto">
            <a:xfrm>
              <a:off x="111306541" y="110411394"/>
              <a:ext cx="2050182" cy="500513"/>
            </a:xfrm>
            <a:prstGeom prst="ellipse">
              <a:avLst/>
            </a:prstGeom>
            <a:solidFill>
              <a:srgbClr val="FFF3CC"/>
            </a:solidFill>
            <a:ln w="31750" algn="ctr">
              <a:solidFill>
                <a:srgbClr val="FFC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fr-FR" altLang="fr-FR" sz="900" dirty="0" err="1">
                  <a:solidFill>
                    <a:srgbClr val="000000"/>
                  </a:solidFill>
                  <a:latin typeface="Calibri Light" panose="020F0302020204030204" pitchFamily="34" charset="0"/>
                </a:rPr>
                <a:t>Levables</a:t>
              </a:r>
              <a:r>
                <a:rPr lang="fr-FR" altLang="fr-FR" sz="900" dirty="0">
                  <a:solidFill>
                    <a:srgbClr val="000000"/>
                  </a:solidFill>
                  <a:latin typeface="Calibri Light" panose="020F0302020204030204" pitchFamily="34" charset="0"/>
                </a:rPr>
                <a:t> ?</a:t>
              </a:r>
              <a:endParaRPr lang="fr-FR" altLang="fr-FR" sz="1350" dirty="0">
                <a:latin typeface="Arial" panose="020B0604020202020204" pitchFamily="34" charset="0"/>
              </a:endParaRPr>
            </a:p>
          </p:txBody>
        </p:sp>
      </p:grpSp>
    </p:spTree>
    <p:extLst>
      <p:ext uri="{BB962C8B-B14F-4D97-AF65-F5344CB8AC3E}">
        <p14:creationId xmlns:p14="http://schemas.microsoft.com/office/powerpoint/2010/main" val="1207564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13744562"/>
              </p:ext>
            </p:extLst>
          </p:nvPr>
        </p:nvGraphicFramePr>
        <p:xfrm>
          <a:off x="776418" y="2043310"/>
          <a:ext cx="7662600" cy="460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a:xfrm>
            <a:off x="593124" y="324849"/>
            <a:ext cx="8213124" cy="643970"/>
          </a:xfrm>
          <a:prstGeom prst="rect">
            <a:avLst/>
          </a:prstGeom>
        </p:spPr>
        <p:txBody>
          <a:bodyPr vert="horz" lIns="91440" tIns="4572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fr-FR" sz="2600" b="1" dirty="0" smtClean="0">
                <a:solidFill>
                  <a:srgbClr val="7030A0"/>
                </a:solidFill>
                <a:latin typeface="Calibri Light" panose="020F0302020204030204" pitchFamily="34" charset="0"/>
                <a:cs typeface="Calibri Light" panose="020F0302020204030204" pitchFamily="34" charset="0"/>
              </a:rPr>
              <a:t>Les éléments à prendre en compte pour adapter une activité</a:t>
            </a:r>
          </a:p>
        </p:txBody>
      </p:sp>
      <p:pic>
        <p:nvPicPr>
          <p:cNvPr id="6" name="Image 5"/>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926710">
            <a:off x="1033321" y="786064"/>
            <a:ext cx="1188000" cy="1188000"/>
          </a:xfrm>
          <a:prstGeom prst="rect">
            <a:avLst/>
          </a:prstGeom>
        </p:spPr>
      </p:pic>
      <p:sp>
        <p:nvSpPr>
          <p:cNvPr id="7" name="ZoneTexte 6"/>
          <p:cNvSpPr txBox="1"/>
          <p:nvPr/>
        </p:nvSpPr>
        <p:spPr>
          <a:xfrm>
            <a:off x="2152104" y="1290804"/>
            <a:ext cx="5095164" cy="523220"/>
          </a:xfrm>
          <a:prstGeom prst="rect">
            <a:avLst/>
          </a:prstGeom>
          <a:noFill/>
        </p:spPr>
        <p:txBody>
          <a:bodyPr wrap="square" rtlCol="0">
            <a:spAutoFit/>
          </a:bodyPr>
          <a:lstStyle/>
          <a:p>
            <a:pPr marL="285750" indent="-285750">
              <a:buFontTx/>
              <a:buChar char="-"/>
            </a:pPr>
            <a:r>
              <a:rPr lang="fr-FR" sz="1400" b="1" dirty="0" smtClean="0">
                <a:solidFill>
                  <a:srgbClr val="009999"/>
                </a:solidFill>
                <a:latin typeface="Calibri Light" panose="020F0302020204030204" pitchFamily="34" charset="0"/>
                <a:cs typeface="Calibri Light" panose="020F0302020204030204" pitchFamily="34" charset="0"/>
                <a:sym typeface="Wingdings"/>
              </a:rPr>
              <a:t>Une approche globale et pluridisciplinaire est primordiale</a:t>
            </a:r>
          </a:p>
          <a:p>
            <a:pPr marL="285750" indent="-285750">
              <a:buFontTx/>
              <a:buChar char="-"/>
            </a:pPr>
            <a:r>
              <a:rPr lang="fr-FR" sz="1400" b="1" dirty="0">
                <a:solidFill>
                  <a:srgbClr val="009999"/>
                </a:solidFill>
                <a:latin typeface="Calibri Light" panose="020F0302020204030204" pitchFamily="34" charset="0"/>
                <a:cs typeface="Calibri Light" panose="020F0302020204030204" pitchFamily="34" charset="0"/>
              </a:rPr>
              <a:t>Fluctuations possibles selon </a:t>
            </a:r>
            <a:r>
              <a:rPr lang="fr-FR" sz="1400" b="1" dirty="0" smtClean="0">
                <a:solidFill>
                  <a:srgbClr val="009999"/>
                </a:solidFill>
                <a:latin typeface="Calibri Light" panose="020F0302020204030204" pitchFamily="34" charset="0"/>
                <a:cs typeface="Calibri Light" panose="020F0302020204030204" pitchFamily="34" charset="0"/>
              </a:rPr>
              <a:t>le contexte.</a:t>
            </a:r>
            <a:endParaRPr lang="fr-FR" sz="1400" b="1" dirty="0">
              <a:solidFill>
                <a:srgbClr val="009999"/>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57411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90352" y="477249"/>
            <a:ext cx="8056606" cy="643970"/>
          </a:xfrm>
          <a:prstGeom prst="rect">
            <a:avLst/>
          </a:prstGeom>
        </p:spPr>
        <p:txBody>
          <a:bodyPr vert="horz" lIns="91440" tIns="4572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fr-FR" sz="3200" b="1" dirty="0" smtClean="0">
                <a:solidFill>
                  <a:srgbClr val="7030A0"/>
                </a:solidFill>
                <a:latin typeface="Calibri Light" panose="020F0302020204030204" pitchFamily="34" charset="0"/>
                <a:cs typeface="Calibri Light" panose="020F0302020204030204" pitchFamily="34" charset="0"/>
              </a:rPr>
              <a:t>Quelques domaines d’aménagement</a:t>
            </a:r>
          </a:p>
        </p:txBody>
      </p:sp>
      <p:graphicFrame>
        <p:nvGraphicFramePr>
          <p:cNvPr id="3" name="Diagramme 2"/>
          <p:cNvGraphicFramePr/>
          <p:nvPr>
            <p:extLst>
              <p:ext uri="{D42A27DB-BD31-4B8C-83A1-F6EECF244321}">
                <p14:modId xmlns:p14="http://schemas.microsoft.com/office/powerpoint/2010/main" val="1713326446"/>
              </p:ext>
            </p:extLst>
          </p:nvPr>
        </p:nvGraphicFramePr>
        <p:xfrm>
          <a:off x="590352" y="2383804"/>
          <a:ext cx="7874600" cy="3622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p:cNvSpPr txBox="1"/>
          <p:nvPr/>
        </p:nvSpPr>
        <p:spPr>
          <a:xfrm>
            <a:off x="2486736" y="1599882"/>
            <a:ext cx="5095164" cy="523220"/>
          </a:xfrm>
          <a:prstGeom prst="rect">
            <a:avLst/>
          </a:prstGeom>
          <a:noFill/>
        </p:spPr>
        <p:txBody>
          <a:bodyPr wrap="square" rtlCol="0">
            <a:spAutoFit/>
          </a:bodyPr>
          <a:lstStyle/>
          <a:p>
            <a:r>
              <a:rPr lang="fr-FR" sz="1400" dirty="0" smtClean="0">
                <a:solidFill>
                  <a:srgbClr val="009999"/>
                </a:solidFill>
                <a:latin typeface="Calibri Light" pitchFamily="34" charset="0"/>
                <a:cs typeface="Calibri Light" panose="020F0302020204030204" pitchFamily="34" charset="0"/>
                <a:sym typeface="Wingdings"/>
              </a:rPr>
              <a:t>- </a:t>
            </a:r>
            <a:r>
              <a:rPr lang="fr-FR" sz="1400" b="1" dirty="0" smtClean="0">
                <a:solidFill>
                  <a:srgbClr val="009999"/>
                </a:solidFill>
                <a:latin typeface="Calibri Light" panose="020F0302020204030204" pitchFamily="34" charset="0"/>
                <a:cs typeface="Calibri Light" panose="020F0302020204030204" pitchFamily="34" charset="0"/>
              </a:rPr>
              <a:t>Aménager et adapter nécessitent souvent d’évaluer au préalable</a:t>
            </a:r>
          </a:p>
          <a:p>
            <a:r>
              <a:rPr lang="fr-FR" sz="1400" dirty="0" smtClean="0">
                <a:solidFill>
                  <a:srgbClr val="009999"/>
                </a:solidFill>
                <a:latin typeface="Calibri Light" pitchFamily="34" charset="0"/>
                <a:cs typeface="Calibri Light" panose="020F0302020204030204" pitchFamily="34" charset="0"/>
                <a:sym typeface="Wingdings"/>
              </a:rPr>
              <a:t>- </a:t>
            </a:r>
            <a:r>
              <a:rPr lang="fr-FR" sz="1400" b="1" dirty="0" smtClean="0">
                <a:solidFill>
                  <a:srgbClr val="009999"/>
                </a:solidFill>
                <a:latin typeface="Calibri Light" panose="020F0302020204030204" pitchFamily="34" charset="0"/>
                <a:cs typeface="Calibri Light" panose="020F0302020204030204" pitchFamily="34" charset="0"/>
              </a:rPr>
              <a:t>Une bonne hygiène de vie est essentielle</a:t>
            </a:r>
            <a:endParaRPr lang="fr-FR" sz="1400" b="1" dirty="0">
              <a:solidFill>
                <a:srgbClr val="009999"/>
              </a:solidFill>
              <a:latin typeface="Calibri Light" panose="020F0302020204030204" pitchFamily="34" charset="0"/>
              <a:cs typeface="Calibri Light" panose="020F0302020204030204" pitchFamily="34" charset="0"/>
            </a:endParaRPr>
          </a:p>
        </p:txBody>
      </p:sp>
      <p:pic>
        <p:nvPicPr>
          <p:cNvPr id="10" name="Image 9"/>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926710">
            <a:off x="1061787" y="925584"/>
            <a:ext cx="1440000" cy="1440000"/>
          </a:xfrm>
          <a:prstGeom prst="rect">
            <a:avLst/>
          </a:prstGeom>
        </p:spPr>
      </p:pic>
    </p:spTree>
    <p:extLst>
      <p:ext uri="{BB962C8B-B14F-4D97-AF65-F5344CB8AC3E}">
        <p14:creationId xmlns:p14="http://schemas.microsoft.com/office/powerpoint/2010/main" val="2301210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87460" y="409107"/>
            <a:ext cx="8056606" cy="643970"/>
          </a:xfrm>
          <a:prstGeom prst="rect">
            <a:avLst/>
          </a:prstGeom>
        </p:spPr>
        <p:txBody>
          <a:bodyPr vert="horz" lIns="91440" tIns="4572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fr-FR" sz="2800" b="1" dirty="0" smtClean="0">
                <a:solidFill>
                  <a:srgbClr val="7030A0"/>
                </a:solidFill>
                <a:latin typeface="Calibri Light" panose="020F0302020204030204" pitchFamily="34" charset="0"/>
                <a:cs typeface="Calibri Light" panose="020F0302020204030204" pitchFamily="34" charset="0"/>
              </a:rPr>
              <a:t>Pour aller plus loin …</a:t>
            </a:r>
          </a:p>
        </p:txBody>
      </p:sp>
      <p:pic>
        <p:nvPicPr>
          <p:cNvPr id="3" name="Image 2" descr="RÃ©sultat de recherche d'images pour &quot;100 idÃ©es pour accompagner un enfant avec Ã©pilepsie&quot;"/>
          <p:cNvPicPr/>
          <p:nvPr/>
        </p:nvPicPr>
        <p:blipFill>
          <a:blip r:embed="rId3">
            <a:extLst>
              <a:ext uri="{28A0092B-C50C-407E-A947-70E740481C1C}">
                <a14:useLocalDpi xmlns:a14="http://schemas.microsoft.com/office/drawing/2010/main" val="0"/>
              </a:ext>
            </a:extLst>
          </a:blip>
          <a:srcRect/>
          <a:stretch>
            <a:fillRect/>
          </a:stretch>
        </p:blipFill>
        <p:spPr bwMode="auto">
          <a:xfrm>
            <a:off x="820102" y="3588694"/>
            <a:ext cx="903923" cy="1245553"/>
          </a:xfrm>
          <a:prstGeom prst="rect">
            <a:avLst/>
          </a:prstGeom>
          <a:noFill/>
          <a:ln>
            <a:noFill/>
          </a:ln>
        </p:spPr>
      </p:pic>
      <p:pic>
        <p:nvPicPr>
          <p:cNvPr id="5" name="Image 4"/>
          <p:cNvPicPr/>
          <p:nvPr/>
        </p:nvPicPr>
        <p:blipFill>
          <a:blip r:embed="rId4"/>
          <a:stretch>
            <a:fillRect/>
          </a:stretch>
        </p:blipFill>
        <p:spPr>
          <a:xfrm>
            <a:off x="819150" y="5204545"/>
            <a:ext cx="904875" cy="1236028"/>
          </a:xfrm>
          <a:prstGeom prst="rect">
            <a:avLst/>
          </a:prstGeom>
        </p:spPr>
      </p:pic>
      <p:sp>
        <p:nvSpPr>
          <p:cNvPr id="6" name="ZoneTexte 5"/>
          <p:cNvSpPr txBox="1"/>
          <p:nvPr/>
        </p:nvSpPr>
        <p:spPr>
          <a:xfrm>
            <a:off x="1787703" y="4148255"/>
            <a:ext cx="6896099" cy="338554"/>
          </a:xfrm>
          <a:prstGeom prst="rect">
            <a:avLst/>
          </a:prstGeom>
          <a:noFill/>
        </p:spPr>
        <p:txBody>
          <a:bodyPr wrap="square" rtlCol="0">
            <a:spAutoFit/>
          </a:bodyPr>
          <a:lstStyle/>
          <a:p>
            <a:r>
              <a:rPr lang="fr-FR" sz="1600" dirty="0" smtClean="0">
                <a:latin typeface="Calibri Light" panose="020F0302020204030204" pitchFamily="34" charset="0"/>
                <a:cs typeface="Calibri Light" panose="020F0302020204030204" pitchFamily="34" charset="0"/>
                <a:hlinkClick r:id="rId5"/>
              </a:rPr>
              <a:t>100 idées pour accompagner un enfant avec épilepsie</a:t>
            </a:r>
            <a:r>
              <a:rPr lang="fr-FR" sz="1600" dirty="0" smtClean="0">
                <a:latin typeface="Calibri Light" panose="020F0302020204030204" pitchFamily="34" charset="0"/>
                <a:cs typeface="Calibri Light" panose="020F0302020204030204" pitchFamily="34" charset="0"/>
              </a:rPr>
              <a:t>, éditions Tom Pouce</a:t>
            </a:r>
            <a:endParaRPr lang="fr-FR" sz="1600" dirty="0">
              <a:latin typeface="Calibri Light" panose="020F0302020204030204" pitchFamily="34" charset="0"/>
              <a:cs typeface="Calibri Light" panose="020F0302020204030204" pitchFamily="34" charset="0"/>
            </a:endParaRPr>
          </a:p>
        </p:txBody>
      </p:sp>
      <p:sp>
        <p:nvSpPr>
          <p:cNvPr id="8" name="Rectangle 7"/>
          <p:cNvSpPr/>
          <p:nvPr/>
        </p:nvSpPr>
        <p:spPr>
          <a:xfrm>
            <a:off x="1766849" y="5645587"/>
            <a:ext cx="6937809" cy="338554"/>
          </a:xfrm>
          <a:prstGeom prst="rect">
            <a:avLst/>
          </a:prstGeom>
        </p:spPr>
        <p:txBody>
          <a:bodyPr wrap="square">
            <a:spAutoFit/>
          </a:bodyPr>
          <a:lstStyle/>
          <a:p>
            <a:pPr fontAlgn="base"/>
            <a:r>
              <a:rPr lang="fr-FR" sz="1600" dirty="0" smtClean="0">
                <a:solidFill>
                  <a:srgbClr val="212121"/>
                </a:solidFill>
                <a:latin typeface="Calibri Light" panose="020F0302020204030204" pitchFamily="34" charset="0"/>
                <a:ea typeface="MingLiU-ExtB" panose="02020500000000000000" pitchFamily="18" charset="-120"/>
                <a:cs typeface="Calibri Light" panose="020F0302020204030204" pitchFamily="34" charset="0"/>
                <a:hlinkClick r:id="rId6"/>
              </a:rPr>
              <a:t>Recommandations Epilepsie, activités aquatiques et natation en piscine</a:t>
            </a:r>
            <a:r>
              <a:rPr lang="fr-FR" sz="1600" dirty="0" smtClean="0">
                <a:solidFill>
                  <a:srgbClr val="212121"/>
                </a:solidFill>
                <a:latin typeface="Calibri Light" panose="020F0302020204030204" pitchFamily="34" charset="0"/>
                <a:ea typeface="MingLiU-ExtB" panose="02020500000000000000" pitchFamily="18" charset="-120"/>
                <a:cs typeface="Calibri Light" panose="020F0302020204030204" pitchFamily="34" charset="0"/>
              </a:rPr>
              <a:t>, FFSA</a:t>
            </a:r>
            <a:endParaRPr lang="fr-FR" sz="1600" b="0" i="0" dirty="0">
              <a:solidFill>
                <a:srgbClr val="212121"/>
              </a:solidFill>
              <a:effectLst/>
              <a:latin typeface="Calibri Light" panose="020F0302020204030204" pitchFamily="34" charset="0"/>
              <a:ea typeface="MingLiU-ExtB" panose="02020500000000000000" pitchFamily="18" charset="-120"/>
              <a:cs typeface="Calibri Light" panose="020F0302020204030204" pitchFamily="34" charset="0"/>
            </a:endParaRPr>
          </a:p>
        </p:txBody>
      </p:sp>
      <p:pic>
        <p:nvPicPr>
          <p:cNvPr id="9" name="Image 8"/>
          <p:cNvPicPr>
            <a:picLocks noChangeAspect="1"/>
          </p:cNvPicPr>
          <p:nvPr/>
        </p:nvPicPr>
        <p:blipFill rotWithShape="1">
          <a:blip r:embed="rId7"/>
          <a:srcRect l="974" r="10863" b="3507"/>
          <a:stretch/>
        </p:blipFill>
        <p:spPr>
          <a:xfrm>
            <a:off x="720051" y="1090410"/>
            <a:ext cx="7591425" cy="1902519"/>
          </a:xfrm>
          <a:prstGeom prst="rect">
            <a:avLst/>
          </a:prstGeom>
        </p:spPr>
      </p:pic>
      <p:sp>
        <p:nvSpPr>
          <p:cNvPr id="10" name="ZoneTexte 9"/>
          <p:cNvSpPr txBox="1"/>
          <p:nvPr/>
        </p:nvSpPr>
        <p:spPr>
          <a:xfrm>
            <a:off x="720051" y="3030263"/>
            <a:ext cx="8196341" cy="369332"/>
          </a:xfrm>
          <a:prstGeom prst="rect">
            <a:avLst/>
          </a:prstGeom>
          <a:noFill/>
        </p:spPr>
        <p:txBody>
          <a:bodyPr wrap="square" rtlCol="0">
            <a:spAutoFit/>
          </a:bodyPr>
          <a:lstStyle/>
          <a:p>
            <a:r>
              <a:rPr lang="fr-FR" b="1" u="sng" dirty="0">
                <a:solidFill>
                  <a:srgbClr val="009999"/>
                </a:solidFill>
                <a:latin typeface="Calibri Light" panose="020F0302020204030204" pitchFamily="34" charset="0"/>
                <a:cs typeface="Calibri Light" panose="020F0302020204030204" pitchFamily="34" charset="0"/>
              </a:rPr>
              <a:t>https://</a:t>
            </a:r>
            <a:r>
              <a:rPr lang="fr-FR" b="1" u="sng" dirty="0" smtClean="0">
                <a:solidFill>
                  <a:srgbClr val="009999"/>
                </a:solidFill>
                <a:latin typeface="Calibri Light" panose="020F0302020204030204" pitchFamily="34" charset="0"/>
                <a:cs typeface="Calibri Light" panose="020F0302020204030204" pitchFamily="34" charset="0"/>
              </a:rPr>
              <a:t>doc.handicapsrares.fr</a:t>
            </a:r>
            <a:endParaRPr lang="fr-FR" b="1" u="sng" dirty="0">
              <a:solidFill>
                <a:srgbClr val="009999"/>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52101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93124" y="515380"/>
            <a:ext cx="8056606" cy="643970"/>
          </a:xfrm>
          <a:prstGeom prst="rect">
            <a:avLst/>
          </a:prstGeom>
        </p:spPr>
        <p:txBody>
          <a:bodyPr vert="horz" lIns="91440" tIns="4572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endParaRPr lang="fr-FR" sz="2600" b="1" dirty="0" smtClean="0">
              <a:solidFill>
                <a:srgbClr val="7030A0"/>
              </a:solidFill>
              <a:latin typeface="Calibri Light" panose="020F0302020204030204" pitchFamily="34" charset="0"/>
              <a:cs typeface="Calibri Light" panose="020F0302020204030204" pitchFamily="34" charset="0"/>
            </a:endParaRPr>
          </a:p>
        </p:txBody>
      </p:sp>
      <p:sp>
        <p:nvSpPr>
          <p:cNvPr id="9" name="Rectangle 8"/>
          <p:cNvSpPr/>
          <p:nvPr/>
        </p:nvSpPr>
        <p:spPr>
          <a:xfrm>
            <a:off x="1843087" y="3606284"/>
            <a:ext cx="5738622" cy="369332"/>
          </a:xfrm>
          <a:prstGeom prst="rect">
            <a:avLst/>
          </a:prstGeom>
        </p:spPr>
        <p:txBody>
          <a:bodyPr wrap="none">
            <a:spAutoFit/>
          </a:bodyPr>
          <a:lstStyle/>
          <a:p>
            <a:r>
              <a:rPr lang="fr-FR" dirty="0">
                <a:solidFill>
                  <a:srgbClr val="0000FF"/>
                </a:solidFill>
                <a:latin typeface="Calibri Light" panose="020F0302020204030204" pitchFamily="34" charset="0"/>
                <a:cs typeface="Calibri Light" panose="020F0302020204030204" pitchFamily="34" charset="0"/>
              </a:rPr>
              <a:t>L'épilepsie et le sport. Le guide pour </a:t>
            </a:r>
            <a:r>
              <a:rPr lang="fr-FR" dirty="0" smtClean="0">
                <a:solidFill>
                  <a:srgbClr val="0000FF"/>
                </a:solidFill>
                <a:latin typeface="Calibri Light" panose="020F0302020204030204" pitchFamily="34" charset="0"/>
                <a:cs typeface="Calibri Light" panose="020F0302020204030204" pitchFamily="34" charset="0"/>
              </a:rPr>
              <a:t>tous</a:t>
            </a:r>
            <a:r>
              <a:rPr lang="fr-FR" dirty="0" smtClean="0">
                <a:latin typeface="Calibri Light" panose="020F0302020204030204" pitchFamily="34" charset="0"/>
                <a:cs typeface="Calibri Light" panose="020F0302020204030204" pitchFamily="34" charset="0"/>
              </a:rPr>
              <a:t>,</a:t>
            </a:r>
            <a:r>
              <a:rPr lang="fr-FR" dirty="0" smtClean="0">
                <a:solidFill>
                  <a:srgbClr val="0000FF"/>
                </a:solidFill>
                <a:latin typeface="Calibri Light" panose="020F0302020204030204" pitchFamily="34" charset="0"/>
                <a:cs typeface="Calibri Light" panose="020F0302020204030204" pitchFamily="34" charset="0"/>
              </a:rPr>
              <a:t> </a:t>
            </a:r>
            <a:r>
              <a:rPr lang="fr-FR" dirty="0" smtClean="0">
                <a:latin typeface="Calibri Light" panose="020F0302020204030204" pitchFamily="34" charset="0"/>
                <a:cs typeface="Calibri Light" panose="020F0302020204030204" pitchFamily="34" charset="0"/>
              </a:rPr>
              <a:t>Laboratoire EISAI</a:t>
            </a:r>
            <a:endParaRPr lang="fr-FR" dirty="0">
              <a:latin typeface="Calibri Light" panose="020F0302020204030204" pitchFamily="34" charset="0"/>
              <a:cs typeface="Calibri Light" panose="020F0302020204030204" pitchFamily="34" charset="0"/>
            </a:endParaRPr>
          </a:p>
        </p:txBody>
      </p:sp>
      <p:pic>
        <p:nvPicPr>
          <p:cNvPr id="10" name="Image 9"/>
          <p:cNvPicPr>
            <a:picLocks noChangeAspect="1"/>
          </p:cNvPicPr>
          <p:nvPr/>
        </p:nvPicPr>
        <p:blipFill>
          <a:blip r:embed="rId3"/>
          <a:stretch>
            <a:fillRect/>
          </a:stretch>
        </p:blipFill>
        <p:spPr>
          <a:xfrm>
            <a:off x="823912" y="3048000"/>
            <a:ext cx="1019175" cy="1485900"/>
          </a:xfrm>
          <a:prstGeom prst="rect">
            <a:avLst/>
          </a:prstGeom>
        </p:spPr>
      </p:pic>
      <p:pic>
        <p:nvPicPr>
          <p:cNvPr id="11" name="Image 10"/>
          <p:cNvPicPr>
            <a:picLocks noChangeAspect="1"/>
          </p:cNvPicPr>
          <p:nvPr/>
        </p:nvPicPr>
        <p:blipFill>
          <a:blip r:embed="rId4"/>
          <a:stretch>
            <a:fillRect/>
          </a:stretch>
        </p:blipFill>
        <p:spPr>
          <a:xfrm>
            <a:off x="823912" y="4852987"/>
            <a:ext cx="876300" cy="1343025"/>
          </a:xfrm>
          <a:prstGeom prst="rect">
            <a:avLst/>
          </a:prstGeom>
        </p:spPr>
      </p:pic>
      <p:sp>
        <p:nvSpPr>
          <p:cNvPr id="12" name="Rectangle 11"/>
          <p:cNvSpPr/>
          <p:nvPr/>
        </p:nvSpPr>
        <p:spPr>
          <a:xfrm>
            <a:off x="1795461" y="5339833"/>
            <a:ext cx="6692343" cy="369332"/>
          </a:xfrm>
          <a:prstGeom prst="rect">
            <a:avLst/>
          </a:prstGeom>
        </p:spPr>
        <p:txBody>
          <a:bodyPr wrap="square">
            <a:spAutoFit/>
          </a:bodyPr>
          <a:lstStyle/>
          <a:p>
            <a:pPr fontAlgn="base"/>
            <a:r>
              <a:rPr lang="fr-FR" dirty="0">
                <a:solidFill>
                  <a:srgbClr val="212121"/>
                </a:solidFill>
                <a:latin typeface="Calibri Light" panose="020F0302020204030204" pitchFamily="34" charset="0"/>
                <a:cs typeface="Calibri Light" panose="020F0302020204030204" pitchFamily="34" charset="0"/>
                <a:hlinkClick r:id="rId5"/>
              </a:rPr>
              <a:t>L'épilepsie </a:t>
            </a:r>
            <a:r>
              <a:rPr lang="fr-FR" u="sng" dirty="0">
                <a:solidFill>
                  <a:srgbClr val="212121"/>
                </a:solidFill>
                <a:latin typeface="Calibri Light" panose="020F0302020204030204" pitchFamily="34" charset="0"/>
                <a:cs typeface="Calibri Light" panose="020F0302020204030204" pitchFamily="34" charset="0"/>
                <a:hlinkClick r:id="rId5"/>
              </a:rPr>
              <a:t>100 </a:t>
            </a:r>
            <a:r>
              <a:rPr lang="fr-FR" dirty="0" smtClean="0">
                <a:solidFill>
                  <a:srgbClr val="212121"/>
                </a:solidFill>
                <a:latin typeface="Calibri Light" panose="020F0302020204030204" pitchFamily="34" charset="0"/>
                <a:cs typeface="Calibri Light" panose="020F0302020204030204" pitchFamily="34" charset="0"/>
                <a:hlinkClick r:id="rId5"/>
              </a:rPr>
              <a:t>questions/réponses</a:t>
            </a:r>
            <a:r>
              <a:rPr lang="fr-FR" dirty="0" smtClean="0">
                <a:solidFill>
                  <a:srgbClr val="212121"/>
                </a:solidFill>
                <a:latin typeface="Calibri Light" panose="020F0302020204030204" pitchFamily="34" charset="0"/>
                <a:cs typeface="Calibri Light" panose="020F0302020204030204" pitchFamily="34" charset="0"/>
              </a:rPr>
              <a:t>, S. DUPONT, éd Ellipses</a:t>
            </a:r>
            <a:endParaRPr lang="fr-FR" dirty="0">
              <a:solidFill>
                <a:srgbClr val="212121"/>
              </a:solidFill>
              <a:latin typeface="Calibri Light" panose="020F0302020204030204" pitchFamily="34" charset="0"/>
              <a:cs typeface="Calibri Light" panose="020F0302020204030204" pitchFamily="34" charset="0"/>
            </a:endParaRPr>
          </a:p>
        </p:txBody>
      </p:sp>
      <p:pic>
        <p:nvPicPr>
          <p:cNvPr id="14" name="Image 13"/>
          <p:cNvPicPr/>
          <p:nvPr/>
        </p:nvPicPr>
        <p:blipFill rotWithShape="1">
          <a:blip r:embed="rId6"/>
          <a:srcRect t="2310"/>
          <a:stretch/>
        </p:blipFill>
        <p:spPr bwMode="auto">
          <a:xfrm>
            <a:off x="767793" y="1240472"/>
            <a:ext cx="988537" cy="1245553"/>
          </a:xfrm>
          <a:prstGeom prst="rect">
            <a:avLst/>
          </a:prstGeom>
          <a:ln>
            <a:noFill/>
          </a:ln>
          <a:extLst>
            <a:ext uri="{53640926-AAD7-44D8-BBD7-CCE9431645EC}">
              <a14:shadowObscured xmlns:a14="http://schemas.microsoft.com/office/drawing/2010/main"/>
            </a:ext>
          </a:extLst>
        </p:spPr>
      </p:pic>
      <p:sp>
        <p:nvSpPr>
          <p:cNvPr id="15" name="Rectangle 14"/>
          <p:cNvSpPr/>
          <p:nvPr/>
        </p:nvSpPr>
        <p:spPr>
          <a:xfrm>
            <a:off x="1843087" y="1656792"/>
            <a:ext cx="4423775" cy="369332"/>
          </a:xfrm>
          <a:prstGeom prst="rect">
            <a:avLst/>
          </a:prstGeom>
        </p:spPr>
        <p:txBody>
          <a:bodyPr wrap="none">
            <a:spAutoFit/>
          </a:bodyPr>
          <a:lstStyle/>
          <a:p>
            <a:r>
              <a:rPr lang="fr-FR" dirty="0">
                <a:solidFill>
                  <a:srgbClr val="0000FF"/>
                </a:solidFill>
                <a:latin typeface="Calibri Light" panose="020F0302020204030204" pitchFamily="34" charset="0"/>
                <a:ea typeface="Times New Roman" panose="02020603050405020304" pitchFamily="18" charset="0"/>
                <a:cs typeface="Calibri Light" panose="020F0302020204030204" pitchFamily="34" charset="0"/>
                <a:hlinkClick r:id="rId7"/>
              </a:rPr>
              <a:t>E</a:t>
            </a:r>
            <a:r>
              <a:rPr lang="fr-FR" dirty="0" smtClean="0">
                <a:solidFill>
                  <a:srgbClr val="0000FF"/>
                </a:solidFill>
                <a:latin typeface="Calibri Light" panose="020F0302020204030204" pitchFamily="34" charset="0"/>
                <a:ea typeface="Times New Roman" panose="02020603050405020304" pitchFamily="18" charset="0"/>
                <a:cs typeface="Calibri Light" panose="020F0302020204030204" pitchFamily="34" charset="0"/>
                <a:hlinkClick r:id="rId7"/>
              </a:rPr>
              <a:t>nfants, épilepsie et activités sportives</a:t>
            </a:r>
            <a:r>
              <a:rPr lang="fr-FR" dirty="0" smtClean="0">
                <a:solidFill>
                  <a:srgbClr val="0000FF"/>
                </a:solidFill>
                <a:latin typeface="Calibri Light" panose="020F0302020204030204" pitchFamily="34" charset="0"/>
                <a:ea typeface="Times New Roman" panose="02020603050405020304" pitchFamily="18" charset="0"/>
                <a:cs typeface="Calibri Light" panose="020F0302020204030204" pitchFamily="34" charset="0"/>
              </a:rPr>
              <a:t>, </a:t>
            </a:r>
            <a:r>
              <a:rPr lang="fr-FR" dirty="0" smtClean="0">
                <a:latin typeface="Calibri Light" panose="020F0302020204030204" pitchFamily="34" charset="0"/>
                <a:ea typeface="Times New Roman" panose="02020603050405020304" pitchFamily="18" charset="0"/>
                <a:cs typeface="Calibri Light" panose="020F0302020204030204" pitchFamily="34" charset="0"/>
              </a:rPr>
              <a:t>LFBCE</a:t>
            </a:r>
            <a:endParaRPr lang="fr-F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12885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5647</TotalTime>
  <Words>594</Words>
  <Application>Microsoft Office PowerPoint</Application>
  <PresentationFormat>Affichage à l'écran (4:3)</PresentationFormat>
  <Paragraphs>163</Paragraphs>
  <Slides>10</Slides>
  <Notes>10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10</vt:i4>
      </vt:variant>
    </vt:vector>
  </HeadingPairs>
  <TitlesOfParts>
    <vt:vector size="19" baseType="lpstr">
      <vt:lpstr>MingLiU-ExtB</vt:lpstr>
      <vt:lpstr>Arial</vt:lpstr>
      <vt:lpstr>Calibri</vt:lpstr>
      <vt:lpstr>Calibri Light</vt:lpstr>
      <vt:lpstr>Decibel</vt:lpstr>
      <vt:lpstr>Times New Roman</vt:lpstr>
      <vt:lpstr>Trebuchet MS</vt:lpstr>
      <vt:lpstr>Wingdings</vt:lpstr>
      <vt:lpstr>Thème Office</vt:lpstr>
      <vt:lpstr>Présentation PowerPoint</vt:lpstr>
      <vt:lpstr>Présentation PowerPoint</vt:lpstr>
      <vt:lpstr>Présentation PowerPoint</vt:lpstr>
      <vt:lpstr>Présentation PowerPoint</vt:lpstr>
      <vt:lpstr>Adapter les activités, un processus</vt:lpstr>
      <vt:lpstr>Présentation PowerPoint</vt:lpstr>
      <vt:lpstr>Présentation PowerPoint</vt:lpstr>
      <vt:lpstr>Présentation PowerPoint</vt:lpstr>
      <vt:lpstr>Présentation PowerPoint</vt:lpstr>
      <vt:lpstr>Présentation PowerPoint</vt:lpstr>
    </vt:vector>
  </TitlesOfParts>
  <Company>avantgarde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corinne belin</dc:creator>
  <cp:lastModifiedBy>CESDA</cp:lastModifiedBy>
  <cp:revision>361</cp:revision>
  <cp:lastPrinted>2019-06-18T12:21:13Z</cp:lastPrinted>
  <dcterms:created xsi:type="dcterms:W3CDTF">2015-01-20T18:31:55Z</dcterms:created>
  <dcterms:modified xsi:type="dcterms:W3CDTF">2019-08-19T09:22:31Z</dcterms:modified>
</cp:coreProperties>
</file>